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2" r:id="rId4"/>
    <p:sldId id="284" r:id="rId5"/>
    <p:sldId id="275" r:id="rId6"/>
    <p:sldId id="286" r:id="rId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EE"/>
    <a:srgbClr val="2C3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7" autoAdjust="0"/>
    <p:restoredTop sz="94660"/>
  </p:normalViewPr>
  <p:slideViewPr>
    <p:cSldViewPr>
      <p:cViewPr>
        <p:scale>
          <a:sx n="100" d="100"/>
          <a:sy n="100" d="100"/>
        </p:scale>
        <p:origin x="-1344" y="-31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05-Feb-19</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05-Feb-19</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05-Feb-19</a:t>
            </a:fld>
            <a:endParaRPr lang="en-US"/>
          </a:p>
        </p:txBody>
      </p:sp>
      <p:sp>
        <p:nvSpPr>
          <p:cNvPr id="7" name="Holder 7"/>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05-Feb-19</a:t>
            </a:fld>
            <a:endParaRPr lang="en-US"/>
          </a:p>
        </p:txBody>
      </p:sp>
      <p:sp>
        <p:nvSpPr>
          <p:cNvPr id="5" name="Holder 5"/>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05-Feb-19</a:t>
            </a:fld>
            <a:endParaRPr lang="en-US"/>
          </a:p>
        </p:txBody>
      </p:sp>
      <p:sp>
        <p:nvSpPr>
          <p:cNvPr id="4" name="Holder 4"/>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501001" y="642937"/>
            <a:ext cx="1439799" cy="474662"/>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6588125" y="574738"/>
            <a:ext cx="549275" cy="550862"/>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738632" y="1361440"/>
            <a:ext cx="7666735" cy="487680"/>
          </a:xfrm>
          <a:prstGeom prst="rect">
            <a:avLst/>
          </a:prstGeom>
        </p:spPr>
        <p:txBody>
          <a:bodyPr wrap="square" lIns="0" tIns="0" rIns="0" bIns="0">
            <a:spAutoFit/>
          </a:bodyPr>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a:xfrm>
            <a:off x="1794129" y="1713991"/>
            <a:ext cx="5555741" cy="2439035"/>
          </a:xfrm>
          <a:prstGeom prst="rect">
            <a:avLst/>
          </a:prstGeom>
        </p:spPr>
        <p:txBody>
          <a:bodyPr wrap="square" lIns="0" tIns="0" rIns="0" bIns="0">
            <a:spAutoFit/>
          </a:bodyPr>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05-Feb-19</a:t>
            </a:fld>
            <a:endParaRPr lang="en-US"/>
          </a:p>
        </p:txBody>
      </p:sp>
      <p:sp>
        <p:nvSpPr>
          <p:cNvPr id="6" name="Holder 6"/>
          <p:cNvSpPr>
            <a:spLocks noGrp="1"/>
          </p:cNvSpPr>
          <p:nvPr>
            <p:ph type="sldNum" sz="quarter" idx="7"/>
          </p:nvPr>
        </p:nvSpPr>
        <p:spPr>
          <a:xfrm>
            <a:off x="221691" y="6378422"/>
            <a:ext cx="7428230" cy="306704"/>
          </a:xfrm>
          <a:prstGeom prst="rect">
            <a:avLst/>
          </a:prstGeom>
        </p:spPr>
        <p:txBody>
          <a:bodyPr wrap="square" lIns="0" tIns="0" rIns="0" bIns="0">
            <a:spAutoFit/>
          </a:bodyPr>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4000"/>
          </a:stretch>
        </a:blipFill>
        <a:effectLst/>
      </p:bgPr>
    </p:bg>
    <p:spTree>
      <p:nvGrpSpPr>
        <p:cNvPr id="1" name=""/>
        <p:cNvGrpSpPr/>
        <p:nvPr/>
      </p:nvGrpSpPr>
      <p:grpSpPr>
        <a:xfrm>
          <a:off x="0" y="0"/>
          <a:ext cx="0" cy="0"/>
          <a:chOff x="0" y="0"/>
          <a:chExt cx="0" cy="0"/>
        </a:xfrm>
      </p:grpSpPr>
      <p:sp>
        <p:nvSpPr>
          <p:cNvPr id="4" name="object 4"/>
          <p:cNvSpPr txBox="1"/>
          <p:nvPr/>
        </p:nvSpPr>
        <p:spPr>
          <a:xfrm>
            <a:off x="6938536" y="675868"/>
            <a:ext cx="1852295" cy="492443"/>
          </a:xfrm>
          <a:prstGeom prst="rect">
            <a:avLst/>
          </a:prstGeom>
        </p:spPr>
        <p:txBody>
          <a:bodyPr vert="horz" wrap="square" lIns="0" tIns="0" rIns="0" bIns="0" rtlCol="0">
            <a:spAutoFit/>
          </a:bodyPr>
          <a:lstStyle/>
          <a:p>
            <a:pPr marL="12700">
              <a:lnSpc>
                <a:spcPct val="100000"/>
              </a:lnSpc>
            </a:pPr>
            <a:r>
              <a:rPr lang="en-GB" sz="1600" i="1" spc="-5" dirty="0" smtClean="0">
                <a:latin typeface="basic title font"/>
                <a:cs typeface="basic title font"/>
              </a:rPr>
              <a:t>Date:</a:t>
            </a:r>
            <a:endParaRPr lang="x-none" sz="1600" i="1" spc="-10" dirty="0" smtClean="0">
              <a:latin typeface="basic title font"/>
              <a:cs typeface="basic title font"/>
            </a:endParaRPr>
          </a:p>
          <a:p>
            <a:pPr marL="12700">
              <a:lnSpc>
                <a:spcPct val="100000"/>
              </a:lnSpc>
            </a:pPr>
            <a:r>
              <a:rPr lang="en-GB" sz="1600" i="1" spc="-5" dirty="0" smtClean="0">
                <a:latin typeface="basic title font"/>
                <a:cs typeface="basic title font"/>
              </a:rPr>
              <a:t>Place:</a:t>
            </a:r>
            <a:endParaRPr sz="1600" i="1" dirty="0">
              <a:latin typeface="basic title font"/>
              <a:cs typeface="basic title font"/>
            </a:endParaRPr>
          </a:p>
        </p:txBody>
      </p:sp>
      <p:sp>
        <p:nvSpPr>
          <p:cNvPr id="5" name="object 5"/>
          <p:cNvSpPr txBox="1"/>
          <p:nvPr/>
        </p:nvSpPr>
        <p:spPr>
          <a:xfrm>
            <a:off x="2892679" y="4599304"/>
            <a:ext cx="3358515" cy="615553"/>
          </a:xfrm>
          <a:prstGeom prst="rect">
            <a:avLst/>
          </a:prstGeom>
        </p:spPr>
        <p:txBody>
          <a:bodyPr vert="horz" wrap="square" lIns="0" tIns="0" rIns="0" bIns="0" rtlCol="0">
            <a:spAutoFit/>
          </a:bodyPr>
          <a:lstStyle/>
          <a:p>
            <a:pPr algn="ctr">
              <a:lnSpc>
                <a:spcPct val="100000"/>
              </a:lnSpc>
            </a:pPr>
            <a:r>
              <a:rPr lang="en-US" sz="2000" i="1" dirty="0" smtClean="0">
                <a:latin typeface="Myriad Pro"/>
                <a:cs typeface="Myriad Pro"/>
              </a:rPr>
              <a:t>Name of the institution</a:t>
            </a:r>
          </a:p>
          <a:p>
            <a:pPr algn="ctr">
              <a:lnSpc>
                <a:spcPct val="100000"/>
              </a:lnSpc>
            </a:pPr>
            <a:endParaRPr sz="2000" dirty="0">
              <a:latin typeface="Myriad Pro"/>
              <a:cs typeface="Myriad Pro"/>
            </a:endParaRPr>
          </a:p>
        </p:txBody>
      </p:sp>
      <p:sp>
        <p:nvSpPr>
          <p:cNvPr id="10" name="Text Placeholder 9"/>
          <p:cNvSpPr>
            <a:spLocks noGrp="1"/>
          </p:cNvSpPr>
          <p:nvPr>
            <p:ph type="body" idx="1"/>
          </p:nvPr>
        </p:nvSpPr>
        <p:spPr>
          <a:xfrm>
            <a:off x="1832448" y="2160617"/>
            <a:ext cx="5555741" cy="1107996"/>
          </a:xfrm>
        </p:spPr>
        <p:txBody>
          <a:bodyPr/>
          <a:lstStyle/>
          <a:p>
            <a:pPr algn="ctr"/>
            <a:r>
              <a:rPr lang="en-US" sz="3600" b="1" i="0" dirty="0" smtClean="0">
                <a:solidFill>
                  <a:srgbClr val="000000"/>
                </a:solidFill>
                <a:latin typeface="Helvetica Neue"/>
                <a:cs typeface="Helvetica Neue"/>
              </a:rPr>
              <a:t>K</a:t>
            </a:r>
            <a:r>
              <a:rPr lang="en-US" sz="3600" b="1" i="0" dirty="0" smtClean="0">
                <a:solidFill>
                  <a:schemeClr val="bg1">
                    <a:lumMod val="50000"/>
                  </a:schemeClr>
                </a:solidFill>
                <a:latin typeface="Helvetica Neue"/>
                <a:cs typeface="Helvetica Neue"/>
              </a:rPr>
              <a:t>nowledge</a:t>
            </a:r>
            <a:r>
              <a:rPr lang="en-US" sz="3600" b="1" i="0" dirty="0" smtClean="0">
                <a:latin typeface="Helvetica Neue"/>
                <a:cs typeface="Helvetica Neue"/>
              </a:rPr>
              <a:t> </a:t>
            </a:r>
            <a:r>
              <a:rPr lang="en-US" sz="3600" b="1" i="0" dirty="0" err="1">
                <a:solidFill>
                  <a:schemeClr val="tx1"/>
                </a:solidFill>
                <a:latin typeface="Helvetica Neue"/>
                <a:cs typeface="Helvetica Neue"/>
              </a:rPr>
              <a:t>FO</a:t>
            </a:r>
            <a:r>
              <a:rPr lang="en-US" sz="3600" b="1" i="0" dirty="0" err="1">
                <a:solidFill>
                  <a:srgbClr val="7F7F7F"/>
                </a:solidFill>
                <a:latin typeface="Helvetica Neue"/>
                <a:cs typeface="Helvetica Neue"/>
              </a:rPr>
              <a:t>r</a:t>
            </a:r>
            <a:r>
              <a:rPr lang="en-US" sz="3600" b="1" i="0" dirty="0">
                <a:solidFill>
                  <a:srgbClr val="7F7F7F"/>
                </a:solidFill>
                <a:latin typeface="Helvetica Neue"/>
                <a:cs typeface="Helvetica Neue"/>
              </a:rPr>
              <a:t> </a:t>
            </a:r>
            <a:r>
              <a:rPr lang="en-US" sz="3600" b="1" i="0" dirty="0">
                <a:solidFill>
                  <a:srgbClr val="000000"/>
                </a:solidFill>
                <a:latin typeface="Helvetica Neue"/>
                <a:cs typeface="Helvetica Neue"/>
              </a:rPr>
              <a:t>R</a:t>
            </a:r>
            <a:r>
              <a:rPr lang="en-US" sz="3600" b="1" i="0" dirty="0">
                <a:solidFill>
                  <a:srgbClr val="7F7F7F"/>
                </a:solidFill>
                <a:latin typeface="Helvetica Neue"/>
                <a:cs typeface="Helvetica Neue"/>
              </a:rPr>
              <a:t>esilient</a:t>
            </a:r>
            <a:r>
              <a:rPr lang="en-US" sz="3600" b="1" i="0" dirty="0">
                <a:latin typeface="Helvetica Neue"/>
                <a:cs typeface="Helvetica Neue"/>
              </a:rPr>
              <a:t> </a:t>
            </a:r>
            <a:r>
              <a:rPr lang="en-US" sz="3600" b="1" i="0" dirty="0" err="1" smtClean="0">
                <a:solidFill>
                  <a:srgbClr val="7F7F7F"/>
                </a:solidFill>
                <a:latin typeface="Helvetica Neue"/>
                <a:cs typeface="Helvetica Neue"/>
              </a:rPr>
              <a:t>so</a:t>
            </a:r>
            <a:r>
              <a:rPr lang="en-US" sz="3600" b="1" i="0" dirty="0" err="1" smtClean="0">
                <a:solidFill>
                  <a:srgbClr val="000000"/>
                </a:solidFill>
                <a:latin typeface="Helvetica Neue"/>
                <a:cs typeface="Helvetica Neue"/>
              </a:rPr>
              <a:t>C</a:t>
            </a:r>
            <a:r>
              <a:rPr lang="en-US" sz="3600" b="1" i="0" dirty="0" err="1" smtClean="0">
                <a:solidFill>
                  <a:srgbClr val="7F7F7F"/>
                </a:solidFill>
                <a:latin typeface="Helvetica Neue"/>
                <a:cs typeface="Helvetica Neue"/>
              </a:rPr>
              <a:t>i</a:t>
            </a:r>
            <a:r>
              <a:rPr lang="en-US" sz="3600" b="1" i="0" dirty="0" err="1" smtClean="0">
                <a:solidFill>
                  <a:srgbClr val="000000"/>
                </a:solidFill>
                <a:latin typeface="Helvetica Neue"/>
                <a:cs typeface="Helvetica Neue"/>
              </a:rPr>
              <a:t>E</a:t>
            </a:r>
            <a:r>
              <a:rPr lang="en-US" sz="3600" b="1" i="0" dirty="0" err="1" smtClean="0">
                <a:solidFill>
                  <a:srgbClr val="7F7F7F"/>
                </a:solidFill>
                <a:latin typeface="Helvetica Neue"/>
                <a:cs typeface="Helvetica Neue"/>
              </a:rPr>
              <a:t>ty</a:t>
            </a:r>
            <a:endParaRPr lang="en-US" sz="3600" b="1" i="0" dirty="0">
              <a:solidFill>
                <a:srgbClr val="7F7F7F"/>
              </a:solidFill>
              <a:latin typeface="Helvetica Neue"/>
              <a:cs typeface="Helvetica Neue"/>
            </a:endParaRPr>
          </a:p>
        </p:txBody>
      </p:sp>
      <p:pic>
        <p:nvPicPr>
          <p:cNvPr id="16" name="Picture 15"/>
          <p:cNvPicPr>
            <a:picLocks noChangeAspect="1"/>
          </p:cNvPicPr>
          <p:nvPr/>
        </p:nvPicPr>
        <p:blipFill>
          <a:blip r:embed="rId3" cstate="print"/>
          <a:stretch>
            <a:fillRect/>
          </a:stretch>
        </p:blipFill>
        <p:spPr>
          <a:xfrm>
            <a:off x="6519563" y="5184347"/>
            <a:ext cx="2271268" cy="647700"/>
          </a:xfrm>
          <a:prstGeom prst="rect">
            <a:avLst/>
          </a:prstGeom>
        </p:spPr>
      </p:pic>
      <p:sp>
        <p:nvSpPr>
          <p:cNvPr id="2" name="TextBox 1"/>
          <p:cNvSpPr txBox="1"/>
          <p:nvPr/>
        </p:nvSpPr>
        <p:spPr>
          <a:xfrm>
            <a:off x="367014" y="5301208"/>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
        <p:nvSpPr>
          <p:cNvPr id="3" name="TextBox 2"/>
          <p:cNvSpPr txBox="1"/>
          <p:nvPr/>
        </p:nvSpPr>
        <p:spPr>
          <a:xfrm>
            <a:off x="2892679" y="3573016"/>
            <a:ext cx="3551529" cy="369332"/>
          </a:xfrm>
          <a:prstGeom prst="rect">
            <a:avLst/>
          </a:prstGeom>
          <a:noFill/>
        </p:spPr>
        <p:txBody>
          <a:bodyPr wrap="square" rtlCol="0">
            <a:spAutoFit/>
          </a:bodyPr>
          <a:lstStyle/>
          <a:p>
            <a:pPr algn="ctr"/>
            <a:r>
              <a:rPr lang="en-GB" b="1" dirty="0" smtClean="0">
                <a:latin typeface="Myriad Pro"/>
              </a:rPr>
              <a:t>EVENT</a:t>
            </a:r>
            <a:endParaRPr lang="en-GB" b="1" dirty="0">
              <a:latin typeface="Myriad Pro"/>
            </a:endParaRPr>
          </a:p>
        </p:txBody>
      </p:sp>
      <p:sp>
        <p:nvSpPr>
          <p:cNvPr id="8" name="TextBox 6"/>
          <p:cNvSpPr txBox="1"/>
          <p:nvPr/>
        </p:nvSpPr>
        <p:spPr>
          <a:xfrm>
            <a:off x="373438" y="6094457"/>
            <a:ext cx="8417393" cy="430887"/>
          </a:xfrm>
          <a:prstGeom prst="rect">
            <a:avLst/>
          </a:prstGeom>
          <a:solidFill>
            <a:srgbClr val="F5F8EE"/>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sr-Latn-CS" sz="1100"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sr-Latn-CS" sz="1100" i="1" dirty="0" smtClean="0"/>
              <a:t>.</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4724400"/>
            <a:ext cx="546100" cy="304800"/>
          </a:xfrm>
          <a:prstGeom prst="rect">
            <a:avLst/>
          </a:prstGeom>
        </p:spPr>
      </p:pic>
      <p:pic>
        <p:nvPicPr>
          <p:cNvPr id="17" name="Picture 16"/>
          <p:cNvPicPr>
            <a:picLocks noChangeAspect="1"/>
          </p:cNvPicPr>
          <p:nvPr/>
        </p:nvPicPr>
        <p:blipFill>
          <a:blip r:embed="rId3"/>
          <a:stretch>
            <a:fillRect/>
          </a:stretch>
        </p:blipFill>
        <p:spPr>
          <a:xfrm>
            <a:off x="609600" y="4114800"/>
            <a:ext cx="546100" cy="304800"/>
          </a:xfrm>
          <a:prstGeom prst="rect">
            <a:avLst/>
          </a:prstGeom>
        </p:spPr>
      </p:pic>
      <p:sp>
        <p:nvSpPr>
          <p:cNvPr id="19" name="Rectangle 18"/>
          <p:cNvSpPr/>
          <p:nvPr/>
        </p:nvSpPr>
        <p:spPr>
          <a:xfrm>
            <a:off x="1274162" y="3244334"/>
            <a:ext cx="1467068" cy="369332"/>
          </a:xfrm>
          <a:prstGeom prst="rect">
            <a:avLst/>
          </a:prstGeom>
        </p:spPr>
        <p:txBody>
          <a:bodyPr wrap="none">
            <a:spAutoFit/>
          </a:bodyPr>
          <a:lstStyle/>
          <a:p>
            <a:r>
              <a:rPr lang="en-US" i="1" dirty="0" smtClean="0">
                <a:latin typeface="Myriad Pro"/>
                <a:cs typeface="Myriad Pro"/>
              </a:rPr>
              <a:t>Use this font</a:t>
            </a:r>
            <a:endParaRPr lang="en-US" i="1" dirty="0">
              <a:latin typeface="Myriad Pro"/>
              <a:cs typeface="Myriad Pro"/>
            </a:endParaRPr>
          </a:p>
        </p:txBody>
      </p:sp>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sp>
        <p:nvSpPr>
          <p:cNvPr id="21" name="TextBox 20"/>
          <p:cNvSpPr txBox="1"/>
          <p:nvPr/>
        </p:nvSpPr>
        <p:spPr>
          <a:xfrm>
            <a:off x="290229" y="5934075"/>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Tree>
    <p:extLst>
      <p:ext uri="{BB962C8B-B14F-4D97-AF65-F5344CB8AC3E}">
        <p14:creationId xmlns:p14="http://schemas.microsoft.com/office/powerpoint/2010/main" val="1806267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t="1000" r="3000" b="4000"/>
          </a:stretch>
        </a:blipFill>
        <a:effectLst/>
      </p:bgPr>
    </p:bg>
    <p:spTree>
      <p:nvGrpSpPr>
        <p:cNvPr id="1" name=""/>
        <p:cNvGrpSpPr/>
        <p:nvPr/>
      </p:nvGrpSpPr>
      <p:grpSpPr>
        <a:xfrm>
          <a:off x="0" y="0"/>
          <a:ext cx="0" cy="0"/>
          <a:chOff x="0" y="0"/>
          <a:chExt cx="0" cy="0"/>
        </a:xfrm>
      </p:grpSpPr>
      <p:sp>
        <p:nvSpPr>
          <p:cNvPr id="22" name="Rectangle 21"/>
          <p:cNvSpPr/>
          <p:nvPr/>
        </p:nvSpPr>
        <p:spPr>
          <a:xfrm>
            <a:off x="1274162" y="3244334"/>
            <a:ext cx="1467068" cy="369332"/>
          </a:xfrm>
          <a:prstGeom prst="rect">
            <a:avLst/>
          </a:prstGeom>
        </p:spPr>
        <p:txBody>
          <a:bodyPr wrap="none">
            <a:spAutoFit/>
          </a:bodyPr>
          <a:lstStyle/>
          <a:p>
            <a:r>
              <a:rPr lang="en-US" i="1" dirty="0" smtClean="0">
                <a:latin typeface="Myriad Pro"/>
                <a:cs typeface="Myriad Pro"/>
              </a:rPr>
              <a:t>Use this font</a:t>
            </a:r>
            <a:endParaRPr lang="en-US" i="1" dirty="0">
              <a:latin typeface="Myriad Pro"/>
              <a:cs typeface="Myriad Pro"/>
            </a:endParaRPr>
          </a:p>
        </p:txBody>
      </p:sp>
      <p:pic>
        <p:nvPicPr>
          <p:cNvPr id="12" name="Picture 11"/>
          <p:cNvPicPr>
            <a:picLocks noChangeAspect="1"/>
          </p:cNvPicPr>
          <p:nvPr/>
        </p:nvPicPr>
        <p:blipFill>
          <a:blip r:embed="rId3" cstate="print"/>
          <a:stretch>
            <a:fillRect/>
          </a:stretch>
        </p:blipFill>
        <p:spPr>
          <a:xfrm>
            <a:off x="6644132" y="5921662"/>
            <a:ext cx="2271268" cy="647700"/>
          </a:xfrm>
          <a:prstGeom prst="rect">
            <a:avLst/>
          </a:prstGeom>
        </p:spPr>
      </p:pic>
      <p:sp>
        <p:nvSpPr>
          <p:cNvPr id="13" name="TextBox 12"/>
          <p:cNvSpPr txBox="1"/>
          <p:nvPr/>
        </p:nvSpPr>
        <p:spPr>
          <a:xfrm>
            <a:off x="290229" y="5934075"/>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Tree>
    <p:extLst>
      <p:ext uri="{BB962C8B-B14F-4D97-AF65-F5344CB8AC3E}">
        <p14:creationId xmlns:p14="http://schemas.microsoft.com/office/powerpoint/2010/main" val="108818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274162" y="3244334"/>
            <a:ext cx="1467068" cy="369332"/>
          </a:xfrm>
          <a:prstGeom prst="rect">
            <a:avLst/>
          </a:prstGeom>
        </p:spPr>
        <p:txBody>
          <a:bodyPr wrap="none">
            <a:spAutoFit/>
          </a:bodyPr>
          <a:lstStyle/>
          <a:p>
            <a:r>
              <a:rPr lang="en-US" i="1" dirty="0" smtClean="0">
                <a:latin typeface="Myriad Pro"/>
                <a:cs typeface="Myriad Pro"/>
              </a:rPr>
              <a:t>Use this font</a:t>
            </a:r>
            <a:endParaRPr lang="en-US" i="1" dirty="0">
              <a:latin typeface="Myriad Pro"/>
              <a:cs typeface="Myriad Pro"/>
            </a:endParaRPr>
          </a:p>
        </p:txBody>
      </p:sp>
      <p:pic>
        <p:nvPicPr>
          <p:cNvPr id="14" name="Picture 13"/>
          <p:cNvPicPr>
            <a:picLocks noChangeAspect="1"/>
          </p:cNvPicPr>
          <p:nvPr/>
        </p:nvPicPr>
        <p:blipFill>
          <a:blip r:embed="rId3" cstate="print"/>
          <a:stretch>
            <a:fillRect/>
          </a:stretch>
        </p:blipFill>
        <p:spPr>
          <a:xfrm>
            <a:off x="6644132" y="5921662"/>
            <a:ext cx="2271268" cy="647700"/>
          </a:xfrm>
          <a:prstGeom prst="rect">
            <a:avLst/>
          </a:prstGeom>
        </p:spPr>
      </p:pic>
      <p:sp>
        <p:nvSpPr>
          <p:cNvPr id="15" name="TextBox 14"/>
          <p:cNvSpPr txBox="1"/>
          <p:nvPr/>
        </p:nvSpPr>
        <p:spPr>
          <a:xfrm>
            <a:off x="5263244" y="5975062"/>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Tree>
    <p:extLst>
      <p:ext uri="{BB962C8B-B14F-4D97-AF65-F5344CB8AC3E}">
        <p14:creationId xmlns:p14="http://schemas.microsoft.com/office/powerpoint/2010/main" val="277694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2000" r="-2000"/>
          </a:stretch>
        </a:blipFill>
        <a:effectLst/>
      </p:bgPr>
    </p:bg>
    <p:spTree>
      <p:nvGrpSpPr>
        <p:cNvPr id="1" name=""/>
        <p:cNvGrpSpPr/>
        <p:nvPr/>
      </p:nvGrpSpPr>
      <p:grpSpPr>
        <a:xfrm>
          <a:off x="0" y="0"/>
          <a:ext cx="0" cy="0"/>
          <a:chOff x="0" y="0"/>
          <a:chExt cx="0" cy="0"/>
        </a:xfrm>
      </p:grpSpPr>
      <p:sp>
        <p:nvSpPr>
          <p:cNvPr id="15" name="TextBox 14"/>
          <p:cNvSpPr txBox="1"/>
          <p:nvPr/>
        </p:nvSpPr>
        <p:spPr>
          <a:xfrm>
            <a:off x="4261405" y="6097587"/>
            <a:ext cx="1303913"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pic>
        <p:nvPicPr>
          <p:cNvPr id="16" name="Picture 15"/>
          <p:cNvPicPr>
            <a:picLocks noChangeAspect="1"/>
          </p:cNvPicPr>
          <p:nvPr/>
        </p:nvPicPr>
        <p:blipFill>
          <a:blip r:embed="rId3" cstate="print"/>
          <a:stretch>
            <a:fillRect/>
          </a:stretch>
        </p:blipFill>
        <p:spPr>
          <a:xfrm>
            <a:off x="107504" y="150621"/>
            <a:ext cx="2271268" cy="647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p:nvPr/>
        </p:nvSpPr>
        <p:spPr>
          <a:xfrm>
            <a:off x="2472199" y="4599303"/>
            <a:ext cx="4199474" cy="1261884"/>
          </a:xfrm>
          <a:prstGeom prst="rect">
            <a:avLst/>
          </a:prstGeom>
        </p:spPr>
        <p:txBody>
          <a:bodyPr vert="horz" wrap="square" lIns="0" tIns="0" rIns="0" bIns="0" rtlCol="0">
            <a:spAutoFit/>
          </a:bodyPr>
          <a:lstStyle/>
          <a:p>
            <a:pPr algn="ctr">
              <a:lnSpc>
                <a:spcPct val="100000"/>
              </a:lnSpc>
            </a:pPr>
            <a:r>
              <a:rPr lang="en-GB" sz="3200" dirty="0">
                <a:latin typeface="Myriad Pro"/>
                <a:cs typeface="Myriad Pro"/>
              </a:rPr>
              <a:t>Thank you </a:t>
            </a:r>
          </a:p>
          <a:p>
            <a:pPr algn="ctr">
              <a:lnSpc>
                <a:spcPct val="100000"/>
              </a:lnSpc>
            </a:pPr>
            <a:r>
              <a:rPr lang="en-GB" sz="3200" dirty="0">
                <a:latin typeface="Myriad Pro"/>
                <a:cs typeface="Myriad Pro"/>
              </a:rPr>
              <a:t>for your </a:t>
            </a:r>
            <a:r>
              <a:rPr lang="en-GB" sz="3200" dirty="0" smtClean="0">
                <a:latin typeface="Myriad Pro"/>
                <a:cs typeface="Myriad Pro"/>
              </a:rPr>
              <a:t>attention</a:t>
            </a:r>
          </a:p>
          <a:p>
            <a:pPr algn="ctr">
              <a:lnSpc>
                <a:spcPct val="100000"/>
              </a:lnSpc>
            </a:pPr>
            <a:r>
              <a:rPr lang="en-GB" i="1" dirty="0" smtClean="0">
                <a:latin typeface="Myriad Pro"/>
                <a:cs typeface="Myriad Pro"/>
              </a:rPr>
              <a:t>Contact info about the presenter:</a:t>
            </a:r>
            <a:endParaRPr lang="en-GB" i="1" dirty="0">
              <a:latin typeface="Myriad Pro"/>
              <a:cs typeface="Myriad Pro"/>
            </a:endParaRPr>
          </a:p>
        </p:txBody>
      </p:sp>
      <p:sp>
        <p:nvSpPr>
          <p:cNvPr id="6" name="object 6"/>
          <p:cNvSpPr/>
          <p:nvPr/>
        </p:nvSpPr>
        <p:spPr>
          <a:xfrm>
            <a:off x="6350" y="6246812"/>
            <a:ext cx="9144000" cy="611188"/>
          </a:xfrm>
          <a:custGeom>
            <a:avLst/>
            <a:gdLst/>
            <a:ahLst/>
            <a:cxnLst/>
            <a:rect l="l" t="t" r="r" b="b"/>
            <a:pathLst>
              <a:path w="9144000" h="584200">
                <a:moveTo>
                  <a:pt x="0" y="584200"/>
                </a:moveTo>
                <a:lnTo>
                  <a:pt x="9144000" y="584200"/>
                </a:lnTo>
                <a:lnTo>
                  <a:pt x="9144000" y="0"/>
                </a:lnTo>
                <a:lnTo>
                  <a:pt x="0" y="0"/>
                </a:lnTo>
                <a:lnTo>
                  <a:pt x="0" y="584200"/>
                </a:lnTo>
                <a:close/>
              </a:path>
            </a:pathLst>
          </a:custGeom>
          <a:solidFill>
            <a:srgbClr val="FFFFFF"/>
          </a:solidFill>
        </p:spPr>
        <p:txBody>
          <a:bodyPr wrap="square" lIns="0" tIns="0" rIns="0" bIns="0" rtlCol="0"/>
          <a:lstStyle/>
          <a:p>
            <a:pPr algn="ctr">
              <a:lnSpc>
                <a:spcPct val="150000"/>
              </a:lnSpc>
            </a:pPr>
            <a:r>
              <a:rPr lang="en-US" sz="2400" b="1" dirty="0" smtClean="0">
                <a:solidFill>
                  <a:srgbClr val="000000"/>
                </a:solidFill>
                <a:latin typeface="Helvetica Neue"/>
                <a:cs typeface="Helvetica Neue"/>
              </a:rPr>
              <a:t>K</a:t>
            </a:r>
            <a:r>
              <a:rPr lang="en-US" sz="2400" b="1" dirty="0" smtClean="0">
                <a:solidFill>
                  <a:schemeClr val="bg1">
                    <a:lumMod val="50000"/>
                  </a:schemeClr>
                </a:solidFill>
                <a:latin typeface="Helvetica Neue"/>
                <a:cs typeface="Helvetica Neue"/>
              </a:rPr>
              <a:t>nowledge</a:t>
            </a:r>
            <a:r>
              <a:rPr lang="en-US" sz="2400" b="1" dirty="0" smtClean="0">
                <a:latin typeface="Helvetica Neue"/>
                <a:cs typeface="Helvetica Neue"/>
              </a:rPr>
              <a:t> </a:t>
            </a:r>
            <a:r>
              <a:rPr lang="en-US" sz="2400" b="1" dirty="0" err="1">
                <a:latin typeface="Helvetica Neue"/>
                <a:cs typeface="Helvetica Neue"/>
              </a:rPr>
              <a:t>FO</a:t>
            </a:r>
            <a:r>
              <a:rPr lang="en-US" sz="2400" b="1" dirty="0" err="1">
                <a:solidFill>
                  <a:srgbClr val="7F7F7F"/>
                </a:solidFill>
                <a:latin typeface="Helvetica Neue"/>
                <a:cs typeface="Helvetica Neue"/>
              </a:rPr>
              <a:t>r</a:t>
            </a:r>
            <a:r>
              <a:rPr lang="en-US" sz="2400" b="1" dirty="0">
                <a:solidFill>
                  <a:srgbClr val="7F7F7F"/>
                </a:solidFill>
                <a:latin typeface="Helvetica Neue"/>
                <a:cs typeface="Helvetica Neue"/>
              </a:rPr>
              <a:t> </a:t>
            </a:r>
            <a:r>
              <a:rPr lang="en-US" sz="2400" b="1" dirty="0">
                <a:solidFill>
                  <a:srgbClr val="000000"/>
                </a:solidFill>
                <a:latin typeface="Helvetica Neue"/>
                <a:cs typeface="Helvetica Neue"/>
              </a:rPr>
              <a:t>R</a:t>
            </a:r>
            <a:r>
              <a:rPr lang="en-US" sz="2400" b="1" dirty="0">
                <a:solidFill>
                  <a:srgbClr val="7F7F7F"/>
                </a:solidFill>
                <a:latin typeface="Helvetica Neue"/>
                <a:cs typeface="Helvetica Neue"/>
              </a:rPr>
              <a:t>esilient</a:t>
            </a:r>
            <a:r>
              <a:rPr lang="en-US" sz="2400" b="1" dirty="0">
                <a:latin typeface="Helvetica Neue"/>
                <a:cs typeface="Helvetica Neue"/>
              </a:rPr>
              <a:t> </a:t>
            </a:r>
            <a:r>
              <a:rPr lang="en-US" sz="2400" b="1" dirty="0" err="1">
                <a:solidFill>
                  <a:srgbClr val="7F7F7F"/>
                </a:solidFill>
                <a:latin typeface="Helvetica Neue"/>
                <a:cs typeface="Helvetica Neue"/>
              </a:rPr>
              <a:t>so</a:t>
            </a:r>
            <a:r>
              <a:rPr lang="en-US" sz="2400" b="1" dirty="0" err="1">
                <a:solidFill>
                  <a:srgbClr val="000000"/>
                </a:solidFill>
                <a:latin typeface="Helvetica Neue"/>
                <a:cs typeface="Helvetica Neue"/>
              </a:rPr>
              <a:t>C</a:t>
            </a:r>
            <a:r>
              <a:rPr lang="en-US" sz="2400" b="1" dirty="0" err="1">
                <a:solidFill>
                  <a:srgbClr val="7F7F7F"/>
                </a:solidFill>
                <a:latin typeface="Helvetica Neue"/>
                <a:cs typeface="Helvetica Neue"/>
              </a:rPr>
              <a:t>i</a:t>
            </a:r>
            <a:r>
              <a:rPr lang="en-US" sz="2400" b="1" dirty="0" err="1">
                <a:solidFill>
                  <a:srgbClr val="000000"/>
                </a:solidFill>
                <a:latin typeface="Helvetica Neue"/>
                <a:cs typeface="Helvetica Neue"/>
              </a:rPr>
              <a:t>E</a:t>
            </a:r>
            <a:r>
              <a:rPr lang="en-US" sz="2400" b="1" dirty="0" err="1">
                <a:solidFill>
                  <a:srgbClr val="7F7F7F"/>
                </a:solidFill>
                <a:latin typeface="Helvetica Neue"/>
                <a:cs typeface="Helvetica Neue"/>
              </a:rPr>
              <a:t>ty</a:t>
            </a:r>
            <a:endParaRPr lang="en-US" sz="2400" b="1" dirty="0">
              <a:solidFill>
                <a:srgbClr val="7F7F7F"/>
              </a:solidFill>
              <a:latin typeface="Helvetica Neue"/>
              <a:cs typeface="Helvetica Neue"/>
            </a:endParaRPr>
          </a:p>
        </p:txBody>
      </p:sp>
    </p:spTree>
    <p:extLst>
      <p:ext uri="{BB962C8B-B14F-4D97-AF65-F5344CB8AC3E}">
        <p14:creationId xmlns:p14="http://schemas.microsoft.com/office/powerpoint/2010/main" val="3912903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104</Words>
  <Application>Microsoft Office PowerPoint</Application>
  <PresentationFormat>On-screen Show (4:3)</PresentationFormat>
  <Paragraphs>18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dc:creator>
  <cp:lastModifiedBy>Windows User</cp:lastModifiedBy>
  <cp:revision>31</cp:revision>
  <dcterms:created xsi:type="dcterms:W3CDTF">2016-09-12T13:20:32Z</dcterms:created>
  <dcterms:modified xsi:type="dcterms:W3CDTF">2019-02-05T11:06:37Z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2010</vt:lpwstr>
  </property>
  <property fmtid="{D5CDD505-2E9C-101B-9397-08002B2CF9AE}" pid="4" name="LastSaved">
    <vt:filetime>2016-09-12T00:00:00Z</vt:filetime>
  </property>
</Properties>
</file>