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1" r:id="rId3"/>
    <p:sldId id="282" r:id="rId4"/>
    <p:sldId id="284" r:id="rId5"/>
    <p:sldId id="286" r:id="rId6"/>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31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717" autoAdjust="0"/>
    <p:restoredTop sz="94660"/>
  </p:normalViewPr>
  <p:slideViewPr>
    <p:cSldViewPr>
      <p:cViewPr>
        <p:scale>
          <a:sx n="100" d="100"/>
          <a:sy n="100" d="100"/>
        </p:scale>
        <p:origin x="-1944" y="-318"/>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13-Dec-18</a:t>
            </a:fld>
            <a:endParaRPr lang="en-US"/>
          </a:p>
        </p:txBody>
      </p:sp>
      <p:sp>
        <p:nvSpPr>
          <p:cNvPr id="6" name="Holder 6"/>
          <p:cNvSpPr>
            <a:spLocks noGrp="1"/>
          </p:cNvSpPr>
          <p:nvPr>
            <p:ph type="sldNum" sz="quarter" idx="7"/>
          </p:nvPr>
        </p:nvSpPr>
        <p:spPr/>
        <p:txBody>
          <a:bodyPr lIns="0" tIns="0" rIns="0" bIns="0"/>
          <a:lstStyle>
            <a:lvl1pPr>
              <a:defRPr sz="1500" b="1" i="0">
                <a:solidFill>
                  <a:schemeClr val="bg1"/>
                </a:solidFill>
                <a:latin typeface="Calibri"/>
                <a:cs typeface="Calibri"/>
              </a:defRPr>
            </a:lvl1pPr>
          </a:lstStyle>
          <a:p>
            <a:pPr marL="12700">
              <a:lnSpc>
                <a:spcPts val="1585"/>
              </a:lnSpc>
            </a:pPr>
            <a:r>
              <a:rPr spc="-15" dirty="0"/>
              <a:t>Fostering </a:t>
            </a:r>
            <a:r>
              <a:rPr spc="-5" dirty="0"/>
              <a:t>students' </a:t>
            </a:r>
            <a:r>
              <a:rPr spc="-10" dirty="0"/>
              <a:t>entrepreneurship </a:t>
            </a:r>
            <a:r>
              <a:rPr dirty="0"/>
              <a:t>and </a:t>
            </a:r>
            <a:r>
              <a:rPr spc="-5" dirty="0"/>
              <a:t>open </a:t>
            </a:r>
            <a:r>
              <a:rPr spc="-10" dirty="0"/>
              <a:t>innovation </a:t>
            </a:r>
            <a:r>
              <a:rPr dirty="0"/>
              <a:t>in </a:t>
            </a:r>
            <a:r>
              <a:rPr spc="-5" dirty="0"/>
              <a:t>university-industry  </a:t>
            </a:r>
            <a:r>
              <a:rPr spc="-260" dirty="0"/>
              <a:t>c</a:t>
            </a:r>
            <a:r>
              <a:rPr sz="2700" b="0" spc="-390" baseline="-23148" dirty="0">
                <a:solidFill>
                  <a:srgbClr val="000000"/>
                </a:solidFill>
                <a:latin typeface="Arial"/>
                <a:cs typeface="Arial"/>
              </a:rPr>
              <a:t>S</a:t>
            </a:r>
            <a:r>
              <a:rPr sz="1500" spc="-260" dirty="0"/>
              <a:t>ol</a:t>
            </a:r>
            <a:r>
              <a:rPr sz="2700" b="0" spc="-390" baseline="-23148" dirty="0">
                <a:solidFill>
                  <a:srgbClr val="000000"/>
                </a:solidFill>
                <a:latin typeface="Arial"/>
                <a:cs typeface="Arial"/>
              </a:rPr>
              <a:t>e</a:t>
            </a:r>
            <a:r>
              <a:rPr sz="1500" spc="-260" dirty="0"/>
              <a:t>la</a:t>
            </a:r>
            <a:r>
              <a:rPr sz="2700" b="0" spc="-390" baseline="-23148" dirty="0">
                <a:solidFill>
                  <a:srgbClr val="000000"/>
                </a:solidFill>
                <a:latin typeface="Arial"/>
                <a:cs typeface="Arial"/>
              </a:rPr>
              <a:t>i</a:t>
            </a:r>
            <a:r>
              <a:rPr sz="1500" spc="-260" dirty="0"/>
              <a:t>b</a:t>
            </a:r>
            <a:r>
              <a:rPr sz="2700" b="0" spc="-390" baseline="-23148" dirty="0">
                <a:solidFill>
                  <a:srgbClr val="000000"/>
                </a:solidFill>
                <a:latin typeface="Arial"/>
                <a:cs typeface="Arial"/>
              </a:rPr>
              <a:t>te</a:t>
            </a:r>
            <a:r>
              <a:rPr sz="1500" spc="-260" dirty="0"/>
              <a:t>ora</a:t>
            </a:r>
            <a:fld id="{81D60167-4931-47E6-BA6A-407CBD079E47}" type="slidenum">
              <a:rPr sz="2700" b="0" spc="-390" baseline="-23148" dirty="0">
                <a:solidFill>
                  <a:srgbClr val="000000"/>
                </a:solidFill>
                <a:latin typeface="Arial"/>
                <a:cs typeface="Arial"/>
              </a:rPr>
              <a:pPr marL="12700">
                <a:lnSpc>
                  <a:spcPts val="1585"/>
                </a:lnSpc>
              </a:pPr>
              <a:t>‹#›</a:t>
            </a:fld>
            <a:r>
              <a:rPr sz="1500" spc="-260" dirty="0"/>
              <a:t>tion</a:t>
            </a:r>
            <a:endParaRPr sz="1500">
              <a:latin typeface="Arial"/>
              <a:cs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000" b="1" i="0">
                <a:solidFill>
                  <a:srgbClr val="6F2F9F"/>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sz="4000" b="0" i="1">
                <a:solidFill>
                  <a:schemeClr val="bg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13-Dec-18</a:t>
            </a:fld>
            <a:endParaRPr lang="en-US"/>
          </a:p>
        </p:txBody>
      </p:sp>
      <p:sp>
        <p:nvSpPr>
          <p:cNvPr id="6" name="Holder 6"/>
          <p:cNvSpPr>
            <a:spLocks noGrp="1"/>
          </p:cNvSpPr>
          <p:nvPr>
            <p:ph type="sldNum" sz="quarter" idx="7"/>
          </p:nvPr>
        </p:nvSpPr>
        <p:spPr/>
        <p:txBody>
          <a:bodyPr lIns="0" tIns="0" rIns="0" bIns="0"/>
          <a:lstStyle>
            <a:lvl1pPr>
              <a:defRPr sz="1500" b="1" i="0">
                <a:solidFill>
                  <a:schemeClr val="bg1"/>
                </a:solidFill>
                <a:latin typeface="Calibri"/>
                <a:cs typeface="Calibri"/>
              </a:defRPr>
            </a:lvl1pPr>
          </a:lstStyle>
          <a:p>
            <a:pPr marL="12700">
              <a:lnSpc>
                <a:spcPts val="1585"/>
              </a:lnSpc>
            </a:pPr>
            <a:r>
              <a:rPr spc="-15" dirty="0"/>
              <a:t>Fostering </a:t>
            </a:r>
            <a:r>
              <a:rPr spc="-5" dirty="0"/>
              <a:t>students' </a:t>
            </a:r>
            <a:r>
              <a:rPr spc="-10" dirty="0"/>
              <a:t>entrepreneurship </a:t>
            </a:r>
            <a:r>
              <a:rPr dirty="0"/>
              <a:t>and </a:t>
            </a:r>
            <a:r>
              <a:rPr spc="-5" dirty="0"/>
              <a:t>open </a:t>
            </a:r>
            <a:r>
              <a:rPr spc="-10" dirty="0"/>
              <a:t>innovation </a:t>
            </a:r>
            <a:r>
              <a:rPr dirty="0"/>
              <a:t>in </a:t>
            </a:r>
            <a:r>
              <a:rPr spc="-5" dirty="0"/>
              <a:t>university-industry  </a:t>
            </a:r>
            <a:r>
              <a:rPr spc="-260" dirty="0"/>
              <a:t>c</a:t>
            </a:r>
            <a:r>
              <a:rPr sz="2700" b="0" spc="-390" baseline="-23148" dirty="0">
                <a:solidFill>
                  <a:srgbClr val="000000"/>
                </a:solidFill>
                <a:latin typeface="Arial"/>
                <a:cs typeface="Arial"/>
              </a:rPr>
              <a:t>S</a:t>
            </a:r>
            <a:r>
              <a:rPr sz="1500" spc="-260" dirty="0"/>
              <a:t>ol</a:t>
            </a:r>
            <a:r>
              <a:rPr sz="2700" b="0" spc="-390" baseline="-23148" dirty="0">
                <a:solidFill>
                  <a:srgbClr val="000000"/>
                </a:solidFill>
                <a:latin typeface="Arial"/>
                <a:cs typeface="Arial"/>
              </a:rPr>
              <a:t>e</a:t>
            </a:r>
            <a:r>
              <a:rPr sz="1500" spc="-260" dirty="0"/>
              <a:t>la</a:t>
            </a:r>
            <a:r>
              <a:rPr sz="2700" b="0" spc="-390" baseline="-23148" dirty="0">
                <a:solidFill>
                  <a:srgbClr val="000000"/>
                </a:solidFill>
                <a:latin typeface="Arial"/>
                <a:cs typeface="Arial"/>
              </a:rPr>
              <a:t>i</a:t>
            </a:r>
            <a:r>
              <a:rPr sz="1500" spc="-260" dirty="0"/>
              <a:t>b</a:t>
            </a:r>
            <a:r>
              <a:rPr sz="2700" b="0" spc="-390" baseline="-23148" dirty="0">
                <a:solidFill>
                  <a:srgbClr val="000000"/>
                </a:solidFill>
                <a:latin typeface="Arial"/>
                <a:cs typeface="Arial"/>
              </a:rPr>
              <a:t>te</a:t>
            </a:r>
            <a:r>
              <a:rPr sz="1500" spc="-260" dirty="0"/>
              <a:t>ora</a:t>
            </a:r>
            <a:fld id="{81D60167-4931-47E6-BA6A-407CBD079E47}" type="slidenum">
              <a:rPr sz="2700" b="0" spc="-390" baseline="-23148" dirty="0">
                <a:solidFill>
                  <a:srgbClr val="000000"/>
                </a:solidFill>
                <a:latin typeface="Arial"/>
                <a:cs typeface="Arial"/>
              </a:rPr>
              <a:pPr marL="12700">
                <a:lnSpc>
                  <a:spcPts val="1585"/>
                </a:lnSpc>
              </a:pPr>
              <a:t>‹#›</a:t>
            </a:fld>
            <a:r>
              <a:rPr sz="1500" spc="-260" dirty="0"/>
              <a:t>tion</a:t>
            </a:r>
            <a:endParaRPr sz="1500">
              <a:latin typeface="Arial"/>
              <a:cs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000" b="1" i="0">
                <a:solidFill>
                  <a:srgbClr val="6F2F9F"/>
                </a:solidFill>
                <a:latin typeface="Calibri"/>
                <a:cs typeface="Calibri"/>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13-Dec-18</a:t>
            </a:fld>
            <a:endParaRPr lang="en-US"/>
          </a:p>
        </p:txBody>
      </p:sp>
      <p:sp>
        <p:nvSpPr>
          <p:cNvPr id="7" name="Holder 7"/>
          <p:cNvSpPr>
            <a:spLocks noGrp="1"/>
          </p:cNvSpPr>
          <p:nvPr>
            <p:ph type="sldNum" sz="quarter" idx="7"/>
          </p:nvPr>
        </p:nvSpPr>
        <p:spPr/>
        <p:txBody>
          <a:bodyPr lIns="0" tIns="0" rIns="0" bIns="0"/>
          <a:lstStyle>
            <a:lvl1pPr>
              <a:defRPr sz="1500" b="1" i="0">
                <a:solidFill>
                  <a:schemeClr val="bg1"/>
                </a:solidFill>
                <a:latin typeface="Calibri"/>
                <a:cs typeface="Calibri"/>
              </a:defRPr>
            </a:lvl1pPr>
          </a:lstStyle>
          <a:p>
            <a:pPr marL="12700">
              <a:lnSpc>
                <a:spcPts val="1585"/>
              </a:lnSpc>
            </a:pPr>
            <a:r>
              <a:rPr spc="-15" dirty="0"/>
              <a:t>Fostering </a:t>
            </a:r>
            <a:r>
              <a:rPr spc="-5" dirty="0"/>
              <a:t>students' </a:t>
            </a:r>
            <a:r>
              <a:rPr spc="-10" dirty="0"/>
              <a:t>entrepreneurship </a:t>
            </a:r>
            <a:r>
              <a:rPr dirty="0"/>
              <a:t>and </a:t>
            </a:r>
            <a:r>
              <a:rPr spc="-5" dirty="0"/>
              <a:t>open </a:t>
            </a:r>
            <a:r>
              <a:rPr spc="-10" dirty="0"/>
              <a:t>innovation </a:t>
            </a:r>
            <a:r>
              <a:rPr dirty="0"/>
              <a:t>in </a:t>
            </a:r>
            <a:r>
              <a:rPr spc="-5" dirty="0"/>
              <a:t>university-industry  </a:t>
            </a:r>
            <a:r>
              <a:rPr spc="-260" dirty="0"/>
              <a:t>c</a:t>
            </a:r>
            <a:r>
              <a:rPr sz="2700" b="0" spc="-390" baseline="-23148" dirty="0">
                <a:solidFill>
                  <a:srgbClr val="000000"/>
                </a:solidFill>
                <a:latin typeface="Arial"/>
                <a:cs typeface="Arial"/>
              </a:rPr>
              <a:t>S</a:t>
            </a:r>
            <a:r>
              <a:rPr sz="1500" spc="-260" dirty="0"/>
              <a:t>ol</a:t>
            </a:r>
            <a:r>
              <a:rPr sz="2700" b="0" spc="-390" baseline="-23148" dirty="0">
                <a:solidFill>
                  <a:srgbClr val="000000"/>
                </a:solidFill>
                <a:latin typeface="Arial"/>
                <a:cs typeface="Arial"/>
              </a:rPr>
              <a:t>e</a:t>
            </a:r>
            <a:r>
              <a:rPr sz="1500" spc="-260" dirty="0"/>
              <a:t>la</a:t>
            </a:r>
            <a:r>
              <a:rPr sz="2700" b="0" spc="-390" baseline="-23148" dirty="0">
                <a:solidFill>
                  <a:srgbClr val="000000"/>
                </a:solidFill>
                <a:latin typeface="Arial"/>
                <a:cs typeface="Arial"/>
              </a:rPr>
              <a:t>i</a:t>
            </a:r>
            <a:r>
              <a:rPr sz="1500" spc="-260" dirty="0"/>
              <a:t>b</a:t>
            </a:r>
            <a:r>
              <a:rPr sz="2700" b="0" spc="-390" baseline="-23148" dirty="0">
                <a:solidFill>
                  <a:srgbClr val="000000"/>
                </a:solidFill>
                <a:latin typeface="Arial"/>
                <a:cs typeface="Arial"/>
              </a:rPr>
              <a:t>te</a:t>
            </a:r>
            <a:r>
              <a:rPr sz="1500" spc="-260" dirty="0"/>
              <a:t>ora</a:t>
            </a:r>
            <a:fld id="{81D60167-4931-47E6-BA6A-407CBD079E47}" type="slidenum">
              <a:rPr sz="2700" b="0" spc="-390" baseline="-23148" dirty="0">
                <a:solidFill>
                  <a:srgbClr val="000000"/>
                </a:solidFill>
                <a:latin typeface="Arial"/>
                <a:cs typeface="Arial"/>
              </a:rPr>
              <a:pPr marL="12700">
                <a:lnSpc>
                  <a:spcPts val="1585"/>
                </a:lnSpc>
              </a:pPr>
              <a:t>‹#›</a:t>
            </a:fld>
            <a:r>
              <a:rPr sz="1500" spc="-260" dirty="0"/>
              <a:t>tion</a:t>
            </a:r>
            <a:endParaRPr sz="1500">
              <a:latin typeface="Arial"/>
              <a:cs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000" b="1" i="0">
                <a:solidFill>
                  <a:srgbClr val="6F2F9F"/>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13-Dec-18</a:t>
            </a:fld>
            <a:endParaRPr lang="en-US"/>
          </a:p>
        </p:txBody>
      </p:sp>
      <p:sp>
        <p:nvSpPr>
          <p:cNvPr id="5" name="Holder 5"/>
          <p:cNvSpPr>
            <a:spLocks noGrp="1"/>
          </p:cNvSpPr>
          <p:nvPr>
            <p:ph type="sldNum" sz="quarter" idx="7"/>
          </p:nvPr>
        </p:nvSpPr>
        <p:spPr/>
        <p:txBody>
          <a:bodyPr lIns="0" tIns="0" rIns="0" bIns="0"/>
          <a:lstStyle>
            <a:lvl1pPr>
              <a:defRPr sz="1500" b="1" i="0">
                <a:solidFill>
                  <a:schemeClr val="bg1"/>
                </a:solidFill>
                <a:latin typeface="Calibri"/>
                <a:cs typeface="Calibri"/>
              </a:defRPr>
            </a:lvl1pPr>
          </a:lstStyle>
          <a:p>
            <a:pPr marL="12700">
              <a:lnSpc>
                <a:spcPts val="1585"/>
              </a:lnSpc>
            </a:pPr>
            <a:r>
              <a:rPr spc="-15" dirty="0"/>
              <a:t>Fostering </a:t>
            </a:r>
            <a:r>
              <a:rPr spc="-5" dirty="0"/>
              <a:t>students' </a:t>
            </a:r>
            <a:r>
              <a:rPr spc="-10" dirty="0"/>
              <a:t>entrepreneurship </a:t>
            </a:r>
            <a:r>
              <a:rPr dirty="0"/>
              <a:t>and </a:t>
            </a:r>
            <a:r>
              <a:rPr spc="-5" dirty="0"/>
              <a:t>open </a:t>
            </a:r>
            <a:r>
              <a:rPr spc="-10" dirty="0"/>
              <a:t>innovation </a:t>
            </a:r>
            <a:r>
              <a:rPr dirty="0"/>
              <a:t>in </a:t>
            </a:r>
            <a:r>
              <a:rPr spc="-5" dirty="0"/>
              <a:t>university-industry  </a:t>
            </a:r>
            <a:r>
              <a:rPr spc="-260" dirty="0"/>
              <a:t>c</a:t>
            </a:r>
            <a:r>
              <a:rPr sz="2700" b="0" spc="-390" baseline="-23148" dirty="0">
                <a:solidFill>
                  <a:srgbClr val="000000"/>
                </a:solidFill>
                <a:latin typeface="Arial"/>
                <a:cs typeface="Arial"/>
              </a:rPr>
              <a:t>S</a:t>
            </a:r>
            <a:r>
              <a:rPr sz="1500" spc="-260" dirty="0"/>
              <a:t>ol</a:t>
            </a:r>
            <a:r>
              <a:rPr sz="2700" b="0" spc="-390" baseline="-23148" dirty="0">
                <a:solidFill>
                  <a:srgbClr val="000000"/>
                </a:solidFill>
                <a:latin typeface="Arial"/>
                <a:cs typeface="Arial"/>
              </a:rPr>
              <a:t>e</a:t>
            </a:r>
            <a:r>
              <a:rPr sz="1500" spc="-260" dirty="0"/>
              <a:t>la</a:t>
            </a:r>
            <a:r>
              <a:rPr sz="2700" b="0" spc="-390" baseline="-23148" dirty="0">
                <a:solidFill>
                  <a:srgbClr val="000000"/>
                </a:solidFill>
                <a:latin typeface="Arial"/>
                <a:cs typeface="Arial"/>
              </a:rPr>
              <a:t>i</a:t>
            </a:r>
            <a:r>
              <a:rPr sz="1500" spc="-260" dirty="0"/>
              <a:t>b</a:t>
            </a:r>
            <a:r>
              <a:rPr sz="2700" b="0" spc="-390" baseline="-23148" dirty="0">
                <a:solidFill>
                  <a:srgbClr val="000000"/>
                </a:solidFill>
                <a:latin typeface="Arial"/>
                <a:cs typeface="Arial"/>
              </a:rPr>
              <a:t>te</a:t>
            </a:r>
            <a:r>
              <a:rPr sz="1500" spc="-260" dirty="0"/>
              <a:t>ora</a:t>
            </a:r>
            <a:fld id="{81D60167-4931-47E6-BA6A-407CBD079E47}" type="slidenum">
              <a:rPr sz="2700" b="0" spc="-390" baseline="-23148" dirty="0">
                <a:solidFill>
                  <a:srgbClr val="000000"/>
                </a:solidFill>
                <a:latin typeface="Arial"/>
                <a:cs typeface="Arial"/>
              </a:rPr>
              <a:pPr marL="12700">
                <a:lnSpc>
                  <a:spcPts val="1585"/>
                </a:lnSpc>
              </a:pPr>
              <a:t>‹#›</a:t>
            </a:fld>
            <a:r>
              <a:rPr sz="1500" spc="-260" dirty="0"/>
              <a:t>tion</a:t>
            </a:r>
            <a:endParaRPr sz="1500">
              <a:latin typeface="Arial"/>
              <a:cs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13-Dec-18</a:t>
            </a:fld>
            <a:endParaRPr lang="en-US"/>
          </a:p>
        </p:txBody>
      </p:sp>
      <p:sp>
        <p:nvSpPr>
          <p:cNvPr id="4" name="Holder 4"/>
          <p:cNvSpPr>
            <a:spLocks noGrp="1"/>
          </p:cNvSpPr>
          <p:nvPr>
            <p:ph type="sldNum" sz="quarter" idx="7"/>
          </p:nvPr>
        </p:nvSpPr>
        <p:spPr/>
        <p:txBody>
          <a:bodyPr lIns="0" tIns="0" rIns="0" bIns="0"/>
          <a:lstStyle>
            <a:lvl1pPr>
              <a:defRPr sz="1500" b="1" i="0">
                <a:solidFill>
                  <a:schemeClr val="bg1"/>
                </a:solidFill>
                <a:latin typeface="Calibri"/>
                <a:cs typeface="Calibri"/>
              </a:defRPr>
            </a:lvl1pPr>
          </a:lstStyle>
          <a:p>
            <a:pPr marL="12700">
              <a:lnSpc>
                <a:spcPts val="1585"/>
              </a:lnSpc>
            </a:pPr>
            <a:r>
              <a:rPr spc="-15" dirty="0"/>
              <a:t>Fostering </a:t>
            </a:r>
            <a:r>
              <a:rPr spc="-5" dirty="0"/>
              <a:t>students' </a:t>
            </a:r>
            <a:r>
              <a:rPr spc="-10" dirty="0"/>
              <a:t>entrepreneurship </a:t>
            </a:r>
            <a:r>
              <a:rPr dirty="0"/>
              <a:t>and </a:t>
            </a:r>
            <a:r>
              <a:rPr spc="-5" dirty="0"/>
              <a:t>open </a:t>
            </a:r>
            <a:r>
              <a:rPr spc="-10" dirty="0"/>
              <a:t>innovation </a:t>
            </a:r>
            <a:r>
              <a:rPr dirty="0"/>
              <a:t>in </a:t>
            </a:r>
            <a:r>
              <a:rPr spc="-5" dirty="0"/>
              <a:t>university-industry  </a:t>
            </a:r>
            <a:r>
              <a:rPr spc="-260" dirty="0"/>
              <a:t>c</a:t>
            </a:r>
            <a:r>
              <a:rPr sz="2700" b="0" spc="-390" baseline="-23148" dirty="0">
                <a:solidFill>
                  <a:srgbClr val="000000"/>
                </a:solidFill>
                <a:latin typeface="Arial"/>
                <a:cs typeface="Arial"/>
              </a:rPr>
              <a:t>S</a:t>
            </a:r>
            <a:r>
              <a:rPr sz="1500" spc="-260" dirty="0"/>
              <a:t>ol</a:t>
            </a:r>
            <a:r>
              <a:rPr sz="2700" b="0" spc="-390" baseline="-23148" dirty="0">
                <a:solidFill>
                  <a:srgbClr val="000000"/>
                </a:solidFill>
                <a:latin typeface="Arial"/>
                <a:cs typeface="Arial"/>
              </a:rPr>
              <a:t>e</a:t>
            </a:r>
            <a:r>
              <a:rPr sz="1500" spc="-260" dirty="0"/>
              <a:t>la</a:t>
            </a:r>
            <a:r>
              <a:rPr sz="2700" b="0" spc="-390" baseline="-23148" dirty="0">
                <a:solidFill>
                  <a:srgbClr val="000000"/>
                </a:solidFill>
                <a:latin typeface="Arial"/>
                <a:cs typeface="Arial"/>
              </a:rPr>
              <a:t>i</a:t>
            </a:r>
            <a:r>
              <a:rPr sz="1500" spc="-260" dirty="0"/>
              <a:t>b</a:t>
            </a:r>
            <a:r>
              <a:rPr sz="2700" b="0" spc="-390" baseline="-23148" dirty="0">
                <a:solidFill>
                  <a:srgbClr val="000000"/>
                </a:solidFill>
                <a:latin typeface="Arial"/>
                <a:cs typeface="Arial"/>
              </a:rPr>
              <a:t>te</a:t>
            </a:r>
            <a:r>
              <a:rPr sz="1500" spc="-260" dirty="0"/>
              <a:t>ora</a:t>
            </a:r>
            <a:fld id="{81D60167-4931-47E6-BA6A-407CBD079E47}" type="slidenum">
              <a:rPr sz="2700" b="0" spc="-390" baseline="-23148" dirty="0">
                <a:solidFill>
                  <a:srgbClr val="000000"/>
                </a:solidFill>
                <a:latin typeface="Arial"/>
                <a:cs typeface="Arial"/>
              </a:rPr>
              <a:pPr marL="12700">
                <a:lnSpc>
                  <a:spcPts val="1585"/>
                </a:lnSpc>
              </a:pPr>
              <a:t>‹#›</a:t>
            </a:fld>
            <a:r>
              <a:rPr sz="1500" spc="-260" dirty="0"/>
              <a:t>tion</a:t>
            </a:r>
            <a:endParaRPr sz="1500">
              <a:latin typeface="Arial"/>
              <a:cs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144000" cy="6857997"/>
          </a:xfrm>
          <a:prstGeom prst="rect">
            <a:avLst/>
          </a:prstGeom>
          <a:blipFill>
            <a:blip r:embed="rId7" cstate="print"/>
            <a:stretch>
              <a:fillRect/>
            </a:stretch>
          </a:blipFill>
        </p:spPr>
        <p:txBody>
          <a:bodyPr wrap="square" lIns="0" tIns="0" rIns="0" bIns="0" rtlCol="0"/>
          <a:lstStyle/>
          <a:p>
            <a:endParaRPr/>
          </a:p>
        </p:txBody>
      </p:sp>
      <p:sp>
        <p:nvSpPr>
          <p:cNvPr id="17" name="bk object 17"/>
          <p:cNvSpPr/>
          <p:nvPr/>
        </p:nvSpPr>
        <p:spPr>
          <a:xfrm>
            <a:off x="7501001" y="642937"/>
            <a:ext cx="1439799" cy="474662"/>
          </a:xfrm>
          <a:prstGeom prst="rect">
            <a:avLst/>
          </a:prstGeom>
          <a:blipFill>
            <a:blip r:embed="rId8" cstate="print"/>
            <a:stretch>
              <a:fillRect/>
            </a:stretch>
          </a:blipFill>
        </p:spPr>
        <p:txBody>
          <a:bodyPr wrap="square" lIns="0" tIns="0" rIns="0" bIns="0" rtlCol="0"/>
          <a:lstStyle/>
          <a:p>
            <a:endParaRPr/>
          </a:p>
        </p:txBody>
      </p:sp>
      <p:sp>
        <p:nvSpPr>
          <p:cNvPr id="18" name="bk object 18"/>
          <p:cNvSpPr/>
          <p:nvPr/>
        </p:nvSpPr>
        <p:spPr>
          <a:xfrm>
            <a:off x="6588125" y="574738"/>
            <a:ext cx="549275" cy="550862"/>
          </a:xfrm>
          <a:prstGeom prst="rect">
            <a:avLst/>
          </a:prstGeom>
          <a:blipFill>
            <a:blip r:embed="rId9" cstate="print"/>
            <a:stretch>
              <a:fillRect/>
            </a:stretch>
          </a:blipFill>
        </p:spPr>
        <p:txBody>
          <a:bodyPr wrap="square" lIns="0" tIns="0" rIns="0" bIns="0" rtlCol="0"/>
          <a:lstStyle/>
          <a:p>
            <a:endParaRPr/>
          </a:p>
        </p:txBody>
      </p:sp>
      <p:sp>
        <p:nvSpPr>
          <p:cNvPr id="2" name="Holder 2"/>
          <p:cNvSpPr>
            <a:spLocks noGrp="1"/>
          </p:cNvSpPr>
          <p:nvPr>
            <p:ph type="title"/>
          </p:nvPr>
        </p:nvSpPr>
        <p:spPr>
          <a:xfrm>
            <a:off x="738632" y="1361440"/>
            <a:ext cx="7666735" cy="487680"/>
          </a:xfrm>
          <a:prstGeom prst="rect">
            <a:avLst/>
          </a:prstGeom>
        </p:spPr>
        <p:txBody>
          <a:bodyPr wrap="square" lIns="0" tIns="0" rIns="0" bIns="0">
            <a:spAutoFit/>
          </a:bodyPr>
          <a:lstStyle>
            <a:lvl1pPr>
              <a:defRPr sz="2000" b="1" i="0">
                <a:solidFill>
                  <a:srgbClr val="6F2F9F"/>
                </a:solidFill>
                <a:latin typeface="Calibri"/>
                <a:cs typeface="Calibri"/>
              </a:defRPr>
            </a:lvl1pPr>
          </a:lstStyle>
          <a:p>
            <a:endParaRPr/>
          </a:p>
        </p:txBody>
      </p:sp>
      <p:sp>
        <p:nvSpPr>
          <p:cNvPr id="3" name="Holder 3"/>
          <p:cNvSpPr>
            <a:spLocks noGrp="1"/>
          </p:cNvSpPr>
          <p:nvPr>
            <p:ph type="body" idx="1"/>
          </p:nvPr>
        </p:nvSpPr>
        <p:spPr>
          <a:xfrm>
            <a:off x="1794129" y="1713991"/>
            <a:ext cx="5555741" cy="2439035"/>
          </a:xfrm>
          <a:prstGeom prst="rect">
            <a:avLst/>
          </a:prstGeom>
        </p:spPr>
        <p:txBody>
          <a:bodyPr wrap="square" lIns="0" tIns="0" rIns="0" bIns="0">
            <a:spAutoFit/>
          </a:bodyPr>
          <a:lstStyle>
            <a:lvl1pPr>
              <a:defRPr sz="4000" b="0" i="1">
                <a:solidFill>
                  <a:schemeClr val="bg1"/>
                </a:solidFill>
                <a:latin typeface="Calibri"/>
                <a:cs typeface="Calibri"/>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pPr/>
              <a:t>13-Dec-18</a:t>
            </a:fld>
            <a:endParaRPr lang="en-US"/>
          </a:p>
        </p:txBody>
      </p:sp>
      <p:sp>
        <p:nvSpPr>
          <p:cNvPr id="6" name="Holder 6"/>
          <p:cNvSpPr>
            <a:spLocks noGrp="1"/>
          </p:cNvSpPr>
          <p:nvPr>
            <p:ph type="sldNum" sz="quarter" idx="7"/>
          </p:nvPr>
        </p:nvSpPr>
        <p:spPr>
          <a:xfrm>
            <a:off x="221691" y="6378422"/>
            <a:ext cx="7428230" cy="306704"/>
          </a:xfrm>
          <a:prstGeom prst="rect">
            <a:avLst/>
          </a:prstGeom>
        </p:spPr>
        <p:txBody>
          <a:bodyPr wrap="square" lIns="0" tIns="0" rIns="0" bIns="0">
            <a:spAutoFit/>
          </a:bodyPr>
          <a:lstStyle>
            <a:lvl1pPr>
              <a:defRPr sz="1500" b="1" i="0">
                <a:solidFill>
                  <a:schemeClr val="bg1"/>
                </a:solidFill>
                <a:latin typeface="Calibri"/>
                <a:cs typeface="Calibri"/>
              </a:defRPr>
            </a:lvl1pPr>
          </a:lstStyle>
          <a:p>
            <a:pPr marL="12700">
              <a:lnSpc>
                <a:spcPts val="1585"/>
              </a:lnSpc>
            </a:pPr>
            <a:r>
              <a:rPr spc="-15" dirty="0"/>
              <a:t>Fostering </a:t>
            </a:r>
            <a:r>
              <a:rPr spc="-5" dirty="0"/>
              <a:t>students' </a:t>
            </a:r>
            <a:r>
              <a:rPr spc="-10" dirty="0"/>
              <a:t>entrepreneurship </a:t>
            </a:r>
            <a:r>
              <a:rPr dirty="0"/>
              <a:t>and </a:t>
            </a:r>
            <a:r>
              <a:rPr spc="-5" dirty="0"/>
              <a:t>open </a:t>
            </a:r>
            <a:r>
              <a:rPr spc="-10" dirty="0"/>
              <a:t>innovation </a:t>
            </a:r>
            <a:r>
              <a:rPr dirty="0"/>
              <a:t>in </a:t>
            </a:r>
            <a:r>
              <a:rPr spc="-5" dirty="0"/>
              <a:t>university-industry  </a:t>
            </a:r>
            <a:r>
              <a:rPr spc="-260" dirty="0"/>
              <a:t>c</a:t>
            </a:r>
            <a:r>
              <a:rPr sz="2700" b="0" spc="-390" baseline="-23148" dirty="0">
                <a:solidFill>
                  <a:srgbClr val="000000"/>
                </a:solidFill>
                <a:latin typeface="Arial"/>
                <a:cs typeface="Arial"/>
              </a:rPr>
              <a:t>S</a:t>
            </a:r>
            <a:r>
              <a:rPr sz="1500" spc="-260" dirty="0"/>
              <a:t>ol</a:t>
            </a:r>
            <a:r>
              <a:rPr sz="2700" b="0" spc="-390" baseline="-23148" dirty="0">
                <a:solidFill>
                  <a:srgbClr val="000000"/>
                </a:solidFill>
                <a:latin typeface="Arial"/>
                <a:cs typeface="Arial"/>
              </a:rPr>
              <a:t>e</a:t>
            </a:r>
            <a:r>
              <a:rPr sz="1500" spc="-260" dirty="0"/>
              <a:t>la</a:t>
            </a:r>
            <a:r>
              <a:rPr sz="2700" b="0" spc="-390" baseline="-23148" dirty="0">
                <a:solidFill>
                  <a:srgbClr val="000000"/>
                </a:solidFill>
                <a:latin typeface="Arial"/>
                <a:cs typeface="Arial"/>
              </a:rPr>
              <a:t>i</a:t>
            </a:r>
            <a:r>
              <a:rPr sz="1500" spc="-260" dirty="0"/>
              <a:t>b</a:t>
            </a:r>
            <a:r>
              <a:rPr sz="2700" b="0" spc="-390" baseline="-23148" dirty="0">
                <a:solidFill>
                  <a:srgbClr val="000000"/>
                </a:solidFill>
                <a:latin typeface="Arial"/>
                <a:cs typeface="Arial"/>
              </a:rPr>
              <a:t>te</a:t>
            </a:r>
            <a:r>
              <a:rPr sz="1500" spc="-260" dirty="0"/>
              <a:t>ora</a:t>
            </a:r>
            <a:fld id="{81D60167-4931-47E6-BA6A-407CBD079E47}" type="slidenum">
              <a:rPr sz="2700" b="0" spc="-390" baseline="-23148" dirty="0">
                <a:solidFill>
                  <a:srgbClr val="000000"/>
                </a:solidFill>
                <a:latin typeface="Arial"/>
                <a:cs typeface="Arial"/>
              </a:rPr>
              <a:pPr marL="12700">
                <a:lnSpc>
                  <a:spcPts val="1585"/>
                </a:lnSpc>
              </a:pPr>
              <a:t>‹#›</a:t>
            </a:fld>
            <a:r>
              <a:rPr sz="1500" spc="-260" dirty="0"/>
              <a:t>tion</a:t>
            </a:r>
            <a:endParaRPr sz="1500">
              <a:latin typeface="Arial"/>
              <a:cs typeface="Aria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t="1000" r="3000" b="14000"/>
          </a:stretch>
        </a:blipFill>
        <a:effectLst/>
      </p:bgPr>
    </p:bg>
    <p:spTree>
      <p:nvGrpSpPr>
        <p:cNvPr id="1" name=""/>
        <p:cNvGrpSpPr/>
        <p:nvPr/>
      </p:nvGrpSpPr>
      <p:grpSpPr>
        <a:xfrm>
          <a:off x="0" y="0"/>
          <a:ext cx="0" cy="0"/>
          <a:chOff x="0" y="0"/>
          <a:chExt cx="0" cy="0"/>
        </a:xfrm>
      </p:grpSpPr>
      <p:sp>
        <p:nvSpPr>
          <p:cNvPr id="5" name="object 5"/>
          <p:cNvSpPr txBox="1"/>
          <p:nvPr/>
        </p:nvSpPr>
        <p:spPr>
          <a:xfrm>
            <a:off x="2892679" y="4907080"/>
            <a:ext cx="3358515" cy="492443"/>
          </a:xfrm>
          <a:prstGeom prst="rect">
            <a:avLst/>
          </a:prstGeom>
        </p:spPr>
        <p:txBody>
          <a:bodyPr vert="horz" wrap="square" lIns="0" tIns="0" rIns="0" bIns="0" rtlCol="0">
            <a:spAutoFit/>
          </a:bodyPr>
          <a:lstStyle/>
          <a:p>
            <a:pPr algn="ctr"/>
            <a:r>
              <a:rPr lang="sr-Latn-RS" sz="1600" i="1" dirty="0">
                <a:solidFill>
                  <a:schemeClr val="tx1">
                    <a:lumMod val="85000"/>
                    <a:lumOff val="15000"/>
                  </a:schemeClr>
                </a:solidFill>
                <a:latin typeface="Myriad Pro"/>
              </a:rPr>
              <a:t>Author</a:t>
            </a:r>
            <a:r>
              <a:rPr lang="en-US" sz="1600" b="1" i="1" baseline="30000" dirty="0">
                <a:solidFill>
                  <a:schemeClr val="tx1">
                    <a:lumMod val="75000"/>
                    <a:lumOff val="25000"/>
                  </a:schemeClr>
                </a:solidFill>
                <a:latin typeface="Myriad Pro"/>
              </a:rPr>
              <a:t> 1</a:t>
            </a:r>
            <a:r>
              <a:rPr lang="sr-Latn-RS" sz="1600" b="1" i="1" baseline="30000" dirty="0">
                <a:solidFill>
                  <a:schemeClr val="tx1">
                    <a:lumMod val="75000"/>
                    <a:lumOff val="25000"/>
                  </a:schemeClr>
                </a:solidFill>
                <a:latin typeface="Myriad Pro"/>
              </a:rPr>
              <a:t> </a:t>
            </a:r>
            <a:r>
              <a:rPr lang="en-US" sz="1600" i="1" dirty="0">
                <a:solidFill>
                  <a:schemeClr val="tx1">
                    <a:lumMod val="85000"/>
                    <a:lumOff val="15000"/>
                  </a:schemeClr>
                </a:solidFill>
                <a:latin typeface="Myriad Pro"/>
              </a:rPr>
              <a:t> Affiliation </a:t>
            </a:r>
            <a:endParaRPr lang="sr-Latn-RS" sz="1600" i="1" dirty="0" smtClean="0">
              <a:solidFill>
                <a:schemeClr val="tx1">
                  <a:lumMod val="85000"/>
                  <a:lumOff val="15000"/>
                </a:schemeClr>
              </a:solidFill>
              <a:latin typeface="Myriad Pro"/>
            </a:endParaRPr>
          </a:p>
          <a:p>
            <a:pPr algn="ctr"/>
            <a:r>
              <a:rPr lang="sr-Latn-RS" sz="1600" i="1" dirty="0" smtClean="0">
                <a:solidFill>
                  <a:schemeClr val="tx1">
                    <a:lumMod val="85000"/>
                    <a:lumOff val="15000"/>
                  </a:schemeClr>
                </a:solidFill>
                <a:latin typeface="Myriad Pro"/>
              </a:rPr>
              <a:t>Author </a:t>
            </a:r>
            <a:r>
              <a:rPr lang="en-US" sz="1600" i="1" baseline="30000" dirty="0">
                <a:solidFill>
                  <a:schemeClr val="tx1">
                    <a:lumMod val="85000"/>
                    <a:lumOff val="15000"/>
                  </a:schemeClr>
                </a:solidFill>
                <a:latin typeface="Myriad Pro"/>
              </a:rPr>
              <a:t>2</a:t>
            </a:r>
            <a:r>
              <a:rPr lang="en-US" sz="1600" i="1" dirty="0">
                <a:solidFill>
                  <a:schemeClr val="tx1">
                    <a:lumMod val="85000"/>
                    <a:lumOff val="15000"/>
                  </a:schemeClr>
                </a:solidFill>
                <a:latin typeface="Myriad Pro"/>
              </a:rPr>
              <a:t> </a:t>
            </a:r>
            <a:r>
              <a:rPr lang="en-US" sz="1600" i="1" dirty="0" smtClean="0">
                <a:solidFill>
                  <a:schemeClr val="tx1">
                    <a:lumMod val="85000"/>
                    <a:lumOff val="15000"/>
                  </a:schemeClr>
                </a:solidFill>
                <a:latin typeface="Myriad Pro"/>
              </a:rPr>
              <a:t>Affiliation</a:t>
            </a:r>
            <a:endParaRPr sz="1600" i="1" dirty="0">
              <a:latin typeface="Myriad Pro"/>
              <a:cs typeface="Myriad Pro"/>
            </a:endParaRPr>
          </a:p>
        </p:txBody>
      </p:sp>
      <p:sp>
        <p:nvSpPr>
          <p:cNvPr id="10" name="Text Placeholder 9"/>
          <p:cNvSpPr>
            <a:spLocks noGrp="1"/>
          </p:cNvSpPr>
          <p:nvPr>
            <p:ph type="body" idx="1"/>
          </p:nvPr>
        </p:nvSpPr>
        <p:spPr>
          <a:xfrm>
            <a:off x="1794065" y="1988840"/>
            <a:ext cx="5555741" cy="369332"/>
          </a:xfrm>
        </p:spPr>
        <p:txBody>
          <a:bodyPr/>
          <a:lstStyle/>
          <a:p>
            <a:pPr algn="ctr"/>
            <a:r>
              <a:rPr lang="sr-Latn-RS" sz="2400" b="1" i="0" dirty="0" smtClean="0">
                <a:solidFill>
                  <a:srgbClr val="000000"/>
                </a:solidFill>
                <a:latin typeface="Helvetica Neue"/>
                <a:cs typeface="Helvetica Neue"/>
              </a:rPr>
              <a:t>SPECIAL MOBILITY STRAND</a:t>
            </a:r>
            <a:endParaRPr lang="en-US" sz="2400" b="1" i="0" dirty="0">
              <a:solidFill>
                <a:srgbClr val="7F7F7F"/>
              </a:solidFill>
              <a:latin typeface="Helvetica Neue"/>
              <a:cs typeface="Helvetica Neue"/>
            </a:endParaRPr>
          </a:p>
        </p:txBody>
      </p:sp>
      <p:pic>
        <p:nvPicPr>
          <p:cNvPr id="16" name="Picture 15"/>
          <p:cNvPicPr>
            <a:picLocks noChangeAspect="1"/>
          </p:cNvPicPr>
          <p:nvPr/>
        </p:nvPicPr>
        <p:blipFill>
          <a:blip r:embed="rId3" cstate="print"/>
          <a:stretch>
            <a:fillRect/>
          </a:stretch>
        </p:blipFill>
        <p:spPr>
          <a:xfrm>
            <a:off x="6644132" y="260648"/>
            <a:ext cx="2271268" cy="647700"/>
          </a:xfrm>
          <a:prstGeom prst="rect">
            <a:avLst/>
          </a:prstGeom>
        </p:spPr>
      </p:pic>
      <p:sp>
        <p:nvSpPr>
          <p:cNvPr id="2" name="TextBox 1"/>
          <p:cNvSpPr txBox="1"/>
          <p:nvPr/>
        </p:nvSpPr>
        <p:spPr>
          <a:xfrm>
            <a:off x="467544" y="260648"/>
            <a:ext cx="1401451" cy="584775"/>
          </a:xfrm>
          <a:prstGeom prst="rect">
            <a:avLst/>
          </a:prstGeom>
          <a:noFill/>
        </p:spPr>
        <p:txBody>
          <a:bodyPr wrap="square" rtlCol="0">
            <a:spAutoFit/>
          </a:bodyPr>
          <a:lstStyle/>
          <a:p>
            <a:r>
              <a:rPr lang="en-GB" sz="1600" i="1" dirty="0" smtClean="0">
                <a:latin typeface="Myriad Pro"/>
              </a:rPr>
              <a:t>Logo of the institution</a:t>
            </a:r>
            <a:endParaRPr lang="en-GB" sz="1600" i="1" dirty="0">
              <a:latin typeface="Myriad Pro"/>
            </a:endParaRPr>
          </a:p>
        </p:txBody>
      </p:sp>
      <p:sp>
        <p:nvSpPr>
          <p:cNvPr id="3" name="TextBox 2"/>
          <p:cNvSpPr txBox="1"/>
          <p:nvPr/>
        </p:nvSpPr>
        <p:spPr>
          <a:xfrm>
            <a:off x="306815" y="2924944"/>
            <a:ext cx="8530242" cy="923330"/>
          </a:xfrm>
          <a:prstGeom prst="rect">
            <a:avLst/>
          </a:prstGeom>
          <a:noFill/>
        </p:spPr>
        <p:txBody>
          <a:bodyPr wrap="square" rtlCol="0">
            <a:spAutoFit/>
          </a:bodyPr>
          <a:lstStyle/>
          <a:p>
            <a:pPr algn="ctr"/>
            <a:r>
              <a:rPr lang="sr-Latn-RS" b="1" dirty="0" smtClean="0">
                <a:latin typeface="Myriad Pro"/>
              </a:rPr>
              <a:t>LECTURE TITLE</a:t>
            </a:r>
          </a:p>
          <a:p>
            <a:pPr algn="ctr"/>
            <a:r>
              <a:rPr lang="sr-Latn-RS" b="1" dirty="0" smtClean="0">
                <a:latin typeface="Myriad Pro"/>
              </a:rPr>
              <a:t>LECTURER</a:t>
            </a:r>
          </a:p>
          <a:p>
            <a:pPr algn="ctr"/>
            <a:r>
              <a:rPr lang="sr-Latn-RS" b="1" dirty="0" smtClean="0">
                <a:latin typeface="Myriad Pro"/>
              </a:rPr>
              <a:t>PLACE AND DATE</a:t>
            </a:r>
            <a:endParaRPr lang="en-GB" b="1" dirty="0">
              <a:latin typeface="Myriad Pro"/>
            </a:endParaRPr>
          </a:p>
        </p:txBody>
      </p:sp>
      <p:sp>
        <p:nvSpPr>
          <p:cNvPr id="7" name="TextBox 6"/>
          <p:cNvSpPr txBox="1"/>
          <p:nvPr/>
        </p:nvSpPr>
        <p:spPr>
          <a:xfrm>
            <a:off x="306815" y="6094457"/>
            <a:ext cx="8530242" cy="430887"/>
          </a:xfrm>
          <a:prstGeom prst="rect">
            <a:avLst/>
          </a:prstGeom>
          <a:solidFill>
            <a:schemeClr val="accent3">
              <a:lumMod val="20000"/>
              <a:lumOff val="80000"/>
            </a:schemeClr>
          </a:solidFill>
          <a:ln>
            <a:solidFill>
              <a:schemeClr val="tx1"/>
            </a:solidFill>
          </a:ln>
        </p:spPr>
        <p:txBody>
          <a:bodyPr wrap="square" rtlCol="0">
            <a:spAutoFit/>
          </a:bodyPr>
          <a:lstStyle/>
          <a:p>
            <a:pPr algn="just"/>
            <a:r>
              <a:rPr lang="sr-Latn-CS" sz="1100" i="1" dirty="0"/>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r>
              <a:rPr lang="sr-Latn-CS" sz="1100" i="1" dirty="0" smtClean="0"/>
              <a:t>.</a:t>
            </a:r>
            <a:endParaRPr lang="en-US" sz="11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3000" t="1000" r="3000" b="15000"/>
          </a:stretch>
        </a:blip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609600" y="4724400"/>
            <a:ext cx="546100" cy="304800"/>
          </a:xfrm>
          <a:prstGeom prst="rect">
            <a:avLst/>
          </a:prstGeom>
        </p:spPr>
      </p:pic>
      <p:pic>
        <p:nvPicPr>
          <p:cNvPr id="17" name="Picture 16"/>
          <p:cNvPicPr>
            <a:picLocks noChangeAspect="1"/>
          </p:cNvPicPr>
          <p:nvPr/>
        </p:nvPicPr>
        <p:blipFill>
          <a:blip r:embed="rId3"/>
          <a:stretch>
            <a:fillRect/>
          </a:stretch>
        </p:blipFill>
        <p:spPr>
          <a:xfrm>
            <a:off x="609600" y="4114800"/>
            <a:ext cx="546100" cy="304800"/>
          </a:xfrm>
          <a:prstGeom prst="rect">
            <a:avLst/>
          </a:prstGeom>
        </p:spPr>
      </p:pic>
      <p:sp>
        <p:nvSpPr>
          <p:cNvPr id="19" name="Rectangle 18"/>
          <p:cNvSpPr/>
          <p:nvPr/>
        </p:nvSpPr>
        <p:spPr>
          <a:xfrm>
            <a:off x="1274162" y="3244334"/>
            <a:ext cx="1467068" cy="369332"/>
          </a:xfrm>
          <a:prstGeom prst="rect">
            <a:avLst/>
          </a:prstGeom>
        </p:spPr>
        <p:txBody>
          <a:bodyPr wrap="none">
            <a:spAutoFit/>
          </a:bodyPr>
          <a:lstStyle/>
          <a:p>
            <a:r>
              <a:rPr lang="en-US" i="1" dirty="0" smtClean="0">
                <a:latin typeface="Myriad Pro"/>
                <a:cs typeface="Myriad Pro"/>
              </a:rPr>
              <a:t>Use this font</a:t>
            </a:r>
            <a:endParaRPr lang="en-US" i="1" dirty="0">
              <a:latin typeface="Myriad Pro"/>
              <a:cs typeface="Myriad Pro"/>
            </a:endParaRPr>
          </a:p>
        </p:txBody>
      </p:sp>
      <p:pic>
        <p:nvPicPr>
          <p:cNvPr id="20" name="Picture 19"/>
          <p:cNvPicPr>
            <a:picLocks noChangeAspect="1"/>
          </p:cNvPicPr>
          <p:nvPr/>
        </p:nvPicPr>
        <p:blipFill>
          <a:blip r:embed="rId4" cstate="print"/>
          <a:stretch>
            <a:fillRect/>
          </a:stretch>
        </p:blipFill>
        <p:spPr>
          <a:xfrm>
            <a:off x="6644132" y="5921662"/>
            <a:ext cx="2271268" cy="647700"/>
          </a:xfrm>
          <a:prstGeom prst="rect">
            <a:avLst/>
          </a:prstGeom>
        </p:spPr>
      </p:pic>
      <p:sp>
        <p:nvSpPr>
          <p:cNvPr id="21" name="TextBox 20"/>
          <p:cNvSpPr txBox="1"/>
          <p:nvPr/>
        </p:nvSpPr>
        <p:spPr>
          <a:xfrm>
            <a:off x="290229" y="5934075"/>
            <a:ext cx="1401451" cy="584775"/>
          </a:xfrm>
          <a:prstGeom prst="rect">
            <a:avLst/>
          </a:prstGeom>
          <a:noFill/>
        </p:spPr>
        <p:txBody>
          <a:bodyPr wrap="square" rtlCol="0">
            <a:spAutoFit/>
          </a:bodyPr>
          <a:lstStyle/>
          <a:p>
            <a:r>
              <a:rPr lang="en-GB" sz="1600" i="1" dirty="0" smtClean="0">
                <a:latin typeface="Myriad Pro"/>
              </a:rPr>
              <a:t>Logo of the institution</a:t>
            </a:r>
            <a:endParaRPr lang="en-GB" sz="1600" i="1" dirty="0">
              <a:latin typeface="Myriad Pro"/>
            </a:endParaRPr>
          </a:p>
        </p:txBody>
      </p:sp>
    </p:spTree>
    <p:extLst>
      <p:ext uri="{BB962C8B-B14F-4D97-AF65-F5344CB8AC3E}">
        <p14:creationId xmlns:p14="http://schemas.microsoft.com/office/powerpoint/2010/main" val="39410155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2000" t="1000" r="3000" b="4000"/>
          </a:stretch>
        </a:blipFill>
        <a:effectLst/>
      </p:bgPr>
    </p:bg>
    <p:spTree>
      <p:nvGrpSpPr>
        <p:cNvPr id="1" name=""/>
        <p:cNvGrpSpPr/>
        <p:nvPr/>
      </p:nvGrpSpPr>
      <p:grpSpPr>
        <a:xfrm>
          <a:off x="0" y="0"/>
          <a:ext cx="0" cy="0"/>
          <a:chOff x="0" y="0"/>
          <a:chExt cx="0" cy="0"/>
        </a:xfrm>
      </p:grpSpPr>
      <p:sp>
        <p:nvSpPr>
          <p:cNvPr id="22" name="Rectangle 21"/>
          <p:cNvSpPr/>
          <p:nvPr/>
        </p:nvSpPr>
        <p:spPr>
          <a:xfrm>
            <a:off x="1274162" y="3244334"/>
            <a:ext cx="1467068" cy="369332"/>
          </a:xfrm>
          <a:prstGeom prst="rect">
            <a:avLst/>
          </a:prstGeom>
        </p:spPr>
        <p:txBody>
          <a:bodyPr wrap="none">
            <a:spAutoFit/>
          </a:bodyPr>
          <a:lstStyle/>
          <a:p>
            <a:r>
              <a:rPr lang="en-US" i="1" dirty="0" smtClean="0">
                <a:latin typeface="Myriad Pro"/>
                <a:cs typeface="Myriad Pro"/>
              </a:rPr>
              <a:t>Use this font</a:t>
            </a:r>
            <a:endParaRPr lang="en-US" i="1" dirty="0">
              <a:latin typeface="Myriad Pro"/>
              <a:cs typeface="Myriad Pro"/>
            </a:endParaRPr>
          </a:p>
        </p:txBody>
      </p:sp>
      <p:pic>
        <p:nvPicPr>
          <p:cNvPr id="12" name="Picture 11"/>
          <p:cNvPicPr>
            <a:picLocks noChangeAspect="1"/>
          </p:cNvPicPr>
          <p:nvPr/>
        </p:nvPicPr>
        <p:blipFill>
          <a:blip r:embed="rId3" cstate="print"/>
          <a:stretch>
            <a:fillRect/>
          </a:stretch>
        </p:blipFill>
        <p:spPr>
          <a:xfrm>
            <a:off x="6644132" y="5921662"/>
            <a:ext cx="2271268" cy="647700"/>
          </a:xfrm>
          <a:prstGeom prst="rect">
            <a:avLst/>
          </a:prstGeom>
        </p:spPr>
      </p:pic>
      <p:sp>
        <p:nvSpPr>
          <p:cNvPr id="13" name="TextBox 12"/>
          <p:cNvSpPr txBox="1"/>
          <p:nvPr/>
        </p:nvSpPr>
        <p:spPr>
          <a:xfrm>
            <a:off x="290229" y="5934075"/>
            <a:ext cx="1401451" cy="584775"/>
          </a:xfrm>
          <a:prstGeom prst="rect">
            <a:avLst/>
          </a:prstGeom>
          <a:noFill/>
        </p:spPr>
        <p:txBody>
          <a:bodyPr wrap="square" rtlCol="0">
            <a:spAutoFit/>
          </a:bodyPr>
          <a:lstStyle/>
          <a:p>
            <a:r>
              <a:rPr lang="en-GB" sz="1600" i="1" dirty="0" smtClean="0">
                <a:latin typeface="Myriad Pro"/>
              </a:rPr>
              <a:t>Logo of the institution</a:t>
            </a:r>
            <a:endParaRPr lang="en-GB" sz="1600" i="1" dirty="0">
              <a:latin typeface="Myriad Pro"/>
            </a:endParaRPr>
          </a:p>
        </p:txBody>
      </p:sp>
    </p:spTree>
    <p:extLst>
      <p:ext uri="{BB962C8B-B14F-4D97-AF65-F5344CB8AC3E}">
        <p14:creationId xmlns:p14="http://schemas.microsoft.com/office/powerpoint/2010/main" val="10881873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12" name="Rectangle 11"/>
          <p:cNvSpPr/>
          <p:nvPr/>
        </p:nvSpPr>
        <p:spPr>
          <a:xfrm>
            <a:off x="1274162" y="3244334"/>
            <a:ext cx="1467068" cy="369332"/>
          </a:xfrm>
          <a:prstGeom prst="rect">
            <a:avLst/>
          </a:prstGeom>
        </p:spPr>
        <p:txBody>
          <a:bodyPr wrap="none">
            <a:spAutoFit/>
          </a:bodyPr>
          <a:lstStyle/>
          <a:p>
            <a:r>
              <a:rPr lang="en-US" i="1" dirty="0" smtClean="0">
                <a:latin typeface="Myriad Pro"/>
                <a:cs typeface="Myriad Pro"/>
              </a:rPr>
              <a:t>Use this font</a:t>
            </a:r>
            <a:endParaRPr lang="en-US" i="1" dirty="0">
              <a:latin typeface="Myriad Pro"/>
              <a:cs typeface="Myriad Pro"/>
            </a:endParaRPr>
          </a:p>
        </p:txBody>
      </p:sp>
      <p:pic>
        <p:nvPicPr>
          <p:cNvPr id="14" name="Picture 13"/>
          <p:cNvPicPr>
            <a:picLocks noChangeAspect="1"/>
          </p:cNvPicPr>
          <p:nvPr/>
        </p:nvPicPr>
        <p:blipFill>
          <a:blip r:embed="rId3" cstate="print"/>
          <a:stretch>
            <a:fillRect/>
          </a:stretch>
        </p:blipFill>
        <p:spPr>
          <a:xfrm>
            <a:off x="6644132" y="5921662"/>
            <a:ext cx="2271268" cy="647700"/>
          </a:xfrm>
          <a:prstGeom prst="rect">
            <a:avLst/>
          </a:prstGeom>
        </p:spPr>
      </p:pic>
      <p:sp>
        <p:nvSpPr>
          <p:cNvPr id="15" name="TextBox 14"/>
          <p:cNvSpPr txBox="1"/>
          <p:nvPr/>
        </p:nvSpPr>
        <p:spPr>
          <a:xfrm>
            <a:off x="5263244" y="5975062"/>
            <a:ext cx="1401451" cy="584775"/>
          </a:xfrm>
          <a:prstGeom prst="rect">
            <a:avLst/>
          </a:prstGeom>
          <a:noFill/>
        </p:spPr>
        <p:txBody>
          <a:bodyPr wrap="square" rtlCol="0">
            <a:spAutoFit/>
          </a:bodyPr>
          <a:lstStyle/>
          <a:p>
            <a:r>
              <a:rPr lang="en-GB" sz="1600" i="1" dirty="0" smtClean="0">
                <a:latin typeface="Myriad Pro"/>
              </a:rPr>
              <a:t>Logo of the institution</a:t>
            </a:r>
            <a:endParaRPr lang="en-GB" sz="1600" i="1" dirty="0">
              <a:latin typeface="Myriad Pro"/>
            </a:endParaRPr>
          </a:p>
        </p:txBody>
      </p:sp>
    </p:spTree>
    <p:extLst>
      <p:ext uri="{BB962C8B-B14F-4D97-AF65-F5344CB8AC3E}">
        <p14:creationId xmlns:p14="http://schemas.microsoft.com/office/powerpoint/2010/main" val="27769483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object 5"/>
          <p:cNvSpPr txBox="1"/>
          <p:nvPr/>
        </p:nvSpPr>
        <p:spPr>
          <a:xfrm>
            <a:off x="2472199" y="4599303"/>
            <a:ext cx="4199474" cy="1261884"/>
          </a:xfrm>
          <a:prstGeom prst="rect">
            <a:avLst/>
          </a:prstGeom>
        </p:spPr>
        <p:txBody>
          <a:bodyPr vert="horz" wrap="square" lIns="0" tIns="0" rIns="0" bIns="0" rtlCol="0">
            <a:spAutoFit/>
          </a:bodyPr>
          <a:lstStyle/>
          <a:p>
            <a:pPr algn="ctr">
              <a:lnSpc>
                <a:spcPct val="100000"/>
              </a:lnSpc>
            </a:pPr>
            <a:r>
              <a:rPr lang="en-GB" sz="3200" dirty="0">
                <a:latin typeface="Myriad Pro"/>
                <a:cs typeface="Myriad Pro"/>
              </a:rPr>
              <a:t>Thank you </a:t>
            </a:r>
          </a:p>
          <a:p>
            <a:pPr algn="ctr">
              <a:lnSpc>
                <a:spcPct val="100000"/>
              </a:lnSpc>
            </a:pPr>
            <a:r>
              <a:rPr lang="en-GB" sz="3200" dirty="0">
                <a:latin typeface="Myriad Pro"/>
                <a:cs typeface="Myriad Pro"/>
              </a:rPr>
              <a:t>for your </a:t>
            </a:r>
            <a:r>
              <a:rPr lang="en-GB" sz="3200" dirty="0" smtClean="0">
                <a:latin typeface="Myriad Pro"/>
                <a:cs typeface="Myriad Pro"/>
              </a:rPr>
              <a:t>attention</a:t>
            </a:r>
          </a:p>
          <a:p>
            <a:pPr algn="ctr">
              <a:lnSpc>
                <a:spcPct val="100000"/>
              </a:lnSpc>
            </a:pPr>
            <a:r>
              <a:rPr lang="en-GB" i="1" dirty="0" smtClean="0">
                <a:latin typeface="Myriad Pro"/>
                <a:cs typeface="Myriad Pro"/>
              </a:rPr>
              <a:t>Contact info about the presenter:</a:t>
            </a:r>
            <a:endParaRPr lang="en-GB" i="1" dirty="0">
              <a:latin typeface="Myriad Pro"/>
              <a:cs typeface="Myriad Pro"/>
            </a:endParaRPr>
          </a:p>
        </p:txBody>
      </p:sp>
      <p:sp>
        <p:nvSpPr>
          <p:cNvPr id="6" name="object 6"/>
          <p:cNvSpPr/>
          <p:nvPr/>
        </p:nvSpPr>
        <p:spPr>
          <a:xfrm>
            <a:off x="6350" y="6246812"/>
            <a:ext cx="9144000" cy="611188"/>
          </a:xfrm>
          <a:custGeom>
            <a:avLst/>
            <a:gdLst/>
            <a:ahLst/>
            <a:cxnLst/>
            <a:rect l="l" t="t" r="r" b="b"/>
            <a:pathLst>
              <a:path w="9144000" h="584200">
                <a:moveTo>
                  <a:pt x="0" y="584200"/>
                </a:moveTo>
                <a:lnTo>
                  <a:pt x="9144000" y="584200"/>
                </a:lnTo>
                <a:lnTo>
                  <a:pt x="9144000" y="0"/>
                </a:lnTo>
                <a:lnTo>
                  <a:pt x="0" y="0"/>
                </a:lnTo>
                <a:lnTo>
                  <a:pt x="0" y="584200"/>
                </a:lnTo>
                <a:close/>
              </a:path>
            </a:pathLst>
          </a:custGeom>
          <a:solidFill>
            <a:srgbClr val="FFFFFF"/>
          </a:solidFill>
        </p:spPr>
        <p:txBody>
          <a:bodyPr wrap="square" lIns="0" tIns="0" rIns="0" bIns="0" rtlCol="0"/>
          <a:lstStyle/>
          <a:p>
            <a:pPr algn="ctr">
              <a:lnSpc>
                <a:spcPct val="150000"/>
              </a:lnSpc>
            </a:pPr>
            <a:r>
              <a:rPr lang="en-US" sz="2400" b="1" dirty="0" smtClean="0">
                <a:solidFill>
                  <a:srgbClr val="000000"/>
                </a:solidFill>
                <a:latin typeface="Helvetica Neue"/>
                <a:cs typeface="Helvetica Neue"/>
              </a:rPr>
              <a:t>K</a:t>
            </a:r>
            <a:r>
              <a:rPr lang="en-US" sz="2400" b="1" dirty="0" smtClean="0">
                <a:solidFill>
                  <a:schemeClr val="bg1">
                    <a:lumMod val="50000"/>
                  </a:schemeClr>
                </a:solidFill>
                <a:latin typeface="Helvetica Neue"/>
                <a:cs typeface="Helvetica Neue"/>
              </a:rPr>
              <a:t>nowledge</a:t>
            </a:r>
            <a:r>
              <a:rPr lang="en-US" sz="2400" b="1" dirty="0" smtClean="0">
                <a:latin typeface="Helvetica Neue"/>
                <a:cs typeface="Helvetica Neue"/>
              </a:rPr>
              <a:t> </a:t>
            </a:r>
            <a:r>
              <a:rPr lang="en-US" sz="2400" b="1" dirty="0" err="1">
                <a:latin typeface="Helvetica Neue"/>
                <a:cs typeface="Helvetica Neue"/>
              </a:rPr>
              <a:t>FO</a:t>
            </a:r>
            <a:r>
              <a:rPr lang="en-US" sz="2400" b="1" dirty="0" err="1">
                <a:solidFill>
                  <a:srgbClr val="7F7F7F"/>
                </a:solidFill>
                <a:latin typeface="Helvetica Neue"/>
                <a:cs typeface="Helvetica Neue"/>
              </a:rPr>
              <a:t>r</a:t>
            </a:r>
            <a:r>
              <a:rPr lang="en-US" sz="2400" b="1" dirty="0">
                <a:solidFill>
                  <a:srgbClr val="7F7F7F"/>
                </a:solidFill>
                <a:latin typeface="Helvetica Neue"/>
                <a:cs typeface="Helvetica Neue"/>
              </a:rPr>
              <a:t> </a:t>
            </a:r>
            <a:r>
              <a:rPr lang="en-US" sz="2400" b="1" dirty="0">
                <a:solidFill>
                  <a:srgbClr val="000000"/>
                </a:solidFill>
                <a:latin typeface="Helvetica Neue"/>
                <a:cs typeface="Helvetica Neue"/>
              </a:rPr>
              <a:t>R</a:t>
            </a:r>
            <a:r>
              <a:rPr lang="en-US" sz="2400" b="1" dirty="0">
                <a:solidFill>
                  <a:srgbClr val="7F7F7F"/>
                </a:solidFill>
                <a:latin typeface="Helvetica Neue"/>
                <a:cs typeface="Helvetica Neue"/>
              </a:rPr>
              <a:t>esilient</a:t>
            </a:r>
            <a:r>
              <a:rPr lang="en-US" sz="2400" b="1" dirty="0">
                <a:latin typeface="Helvetica Neue"/>
                <a:cs typeface="Helvetica Neue"/>
              </a:rPr>
              <a:t> </a:t>
            </a:r>
            <a:r>
              <a:rPr lang="en-US" sz="2400" b="1" dirty="0" err="1">
                <a:solidFill>
                  <a:srgbClr val="7F7F7F"/>
                </a:solidFill>
                <a:latin typeface="Helvetica Neue"/>
                <a:cs typeface="Helvetica Neue"/>
              </a:rPr>
              <a:t>so</a:t>
            </a:r>
            <a:r>
              <a:rPr lang="en-US" sz="2400" b="1" dirty="0" err="1">
                <a:solidFill>
                  <a:srgbClr val="000000"/>
                </a:solidFill>
                <a:latin typeface="Helvetica Neue"/>
                <a:cs typeface="Helvetica Neue"/>
              </a:rPr>
              <a:t>C</a:t>
            </a:r>
            <a:r>
              <a:rPr lang="en-US" sz="2400" b="1" dirty="0" err="1">
                <a:solidFill>
                  <a:srgbClr val="7F7F7F"/>
                </a:solidFill>
                <a:latin typeface="Helvetica Neue"/>
                <a:cs typeface="Helvetica Neue"/>
              </a:rPr>
              <a:t>i</a:t>
            </a:r>
            <a:r>
              <a:rPr lang="en-US" sz="2400" b="1" dirty="0" err="1">
                <a:solidFill>
                  <a:srgbClr val="000000"/>
                </a:solidFill>
                <a:latin typeface="Helvetica Neue"/>
                <a:cs typeface="Helvetica Neue"/>
              </a:rPr>
              <a:t>E</a:t>
            </a:r>
            <a:r>
              <a:rPr lang="en-US" sz="2400" b="1" dirty="0" err="1">
                <a:solidFill>
                  <a:srgbClr val="7F7F7F"/>
                </a:solidFill>
                <a:latin typeface="Helvetica Neue"/>
                <a:cs typeface="Helvetica Neue"/>
              </a:rPr>
              <a:t>ty</a:t>
            </a:r>
            <a:endParaRPr lang="en-US" sz="2400" b="1" dirty="0">
              <a:solidFill>
                <a:srgbClr val="7F7F7F"/>
              </a:solidFill>
              <a:latin typeface="Helvetica Neue"/>
              <a:cs typeface="Helvetica Neue"/>
            </a:endParaRPr>
          </a:p>
        </p:txBody>
      </p:sp>
    </p:spTree>
    <p:extLst>
      <p:ext uri="{BB962C8B-B14F-4D97-AF65-F5344CB8AC3E}">
        <p14:creationId xmlns:p14="http://schemas.microsoft.com/office/powerpoint/2010/main" val="39129039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222</TotalTime>
  <Words>102</Words>
  <Application>Microsoft Office PowerPoint</Application>
  <PresentationFormat>On-screen Show (4:3)</PresentationFormat>
  <Paragraphs>18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GORAN</dc:creator>
  <cp:lastModifiedBy>Windows User</cp:lastModifiedBy>
  <cp:revision>30</cp:revision>
  <dcterms:created xsi:type="dcterms:W3CDTF">2016-09-12T13:20:32Z</dcterms:created>
  <dcterms:modified xsi:type="dcterms:W3CDTF">2018-12-13T08:31:40Z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2015-04-22T00:00:00Z</vt:filetime>
  </property>
  <property fmtid="{D5CDD505-2E9C-101B-9397-08002B2CF9AE}" pid="3" name="Creator">
    <vt:lpwstr>Microsoft® PowerPoint® 2010</vt:lpwstr>
  </property>
  <property fmtid="{D5CDD505-2E9C-101B-9397-08002B2CF9AE}" pid="4" name="LastSaved">
    <vt:filetime>2016-09-12T00:00:00Z</vt:filetime>
  </property>
</Properties>
</file>