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8" r:id="rId2"/>
  </p:sldIdLst>
  <p:sldSz cx="9601200" cy="12801600" type="A3"/>
  <p:notesSz cx="6735763" cy="9866313"/>
  <p:defaultTextStyle>
    <a:defPPr>
      <a:defRPr lang="en-US"/>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262" y="-1810"/>
      </p:cViewPr>
      <p:guideLst>
        <p:guide orient="horz" pos="4032"/>
        <p:guide pos="30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974F3D2F-A9A3-4052-933A-D980DC30C76F}" type="datetimeFigureOut">
              <a:rPr lang="en-GB" smtClean="0"/>
              <a:t>21/03/2020</a:t>
            </a:fld>
            <a:endParaRPr lang="en-GB"/>
          </a:p>
        </p:txBody>
      </p:sp>
      <p:sp>
        <p:nvSpPr>
          <p:cNvPr id="4" name="Footer Placeholder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0C5A52F6-5259-4247-9094-ED134F21D09F}" type="slidenum">
              <a:rPr lang="en-GB" smtClean="0"/>
              <a:t>‹#›</a:t>
            </a:fld>
            <a:endParaRPr lang="en-GB"/>
          </a:p>
        </p:txBody>
      </p:sp>
    </p:spTree>
    <p:extLst>
      <p:ext uri="{BB962C8B-B14F-4D97-AF65-F5344CB8AC3E}">
        <p14:creationId xmlns:p14="http://schemas.microsoft.com/office/powerpoint/2010/main" val="1633207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0A2839BC-8D84-4C5A-801B-706F67613FF3}" type="datetimeFigureOut">
              <a:rPr lang="en-GB" smtClean="0"/>
              <a:t>21/03/2020</a:t>
            </a:fld>
            <a:endParaRPr lang="en-GB"/>
          </a:p>
        </p:txBody>
      </p:sp>
      <p:sp>
        <p:nvSpPr>
          <p:cNvPr id="4" name="Slide Image Placeholder 3"/>
          <p:cNvSpPr>
            <a:spLocks noGrp="1" noRot="1" noChangeAspect="1"/>
          </p:cNvSpPr>
          <p:nvPr>
            <p:ph type="sldImg" idx="2"/>
          </p:nvPr>
        </p:nvSpPr>
        <p:spPr>
          <a:xfrm>
            <a:off x="1981200" y="739775"/>
            <a:ext cx="2773363" cy="37004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505965DE-3433-4555-994A-926777F3D039}" type="slidenum">
              <a:rPr lang="en-GB" smtClean="0"/>
              <a:t>‹#›</a:t>
            </a:fld>
            <a:endParaRPr lang="en-GB"/>
          </a:p>
        </p:txBody>
      </p:sp>
    </p:spTree>
    <p:extLst>
      <p:ext uri="{BB962C8B-B14F-4D97-AF65-F5344CB8AC3E}">
        <p14:creationId xmlns:p14="http://schemas.microsoft.com/office/powerpoint/2010/main" val="1334856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05965DE-3433-4555-994A-926777F3D039}" type="slidenum">
              <a:rPr lang="en-GB" smtClean="0"/>
              <a:t>1</a:t>
            </a:fld>
            <a:endParaRPr lang="en-GB"/>
          </a:p>
        </p:txBody>
      </p:sp>
    </p:spTree>
    <p:extLst>
      <p:ext uri="{BB962C8B-B14F-4D97-AF65-F5344CB8AC3E}">
        <p14:creationId xmlns:p14="http://schemas.microsoft.com/office/powerpoint/2010/main" val="862252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0090" y="3976794"/>
            <a:ext cx="8161020" cy="2744047"/>
          </a:xfrm>
        </p:spPr>
        <p:txBody>
          <a:bodyPr/>
          <a:lstStyle/>
          <a:p>
            <a:r>
              <a:rPr lang="en-US" smtClean="0"/>
              <a:t>Click to edit Master title style</a:t>
            </a:r>
            <a:endParaRPr lang="en-US"/>
          </a:p>
        </p:txBody>
      </p:sp>
      <p:sp>
        <p:nvSpPr>
          <p:cNvPr id="3" name="Subtitle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CC648-67BB-4ACC-B10F-EFB382E6CFA6}" type="datetimeFigureOut">
              <a:rPr lang="en-US" smtClean="0"/>
              <a:t>21.3.2020.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3090821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2CC648-67BB-4ACC-B10F-EFB382E6CFA6}" type="datetimeFigureOut">
              <a:rPr lang="en-US" smtClean="0"/>
              <a:t>21.3.2020.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3142297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9248" y="957158"/>
            <a:ext cx="2268616" cy="203877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397" y="957158"/>
            <a:ext cx="6645831" cy="203877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2CC648-67BB-4ACC-B10F-EFB382E6CFA6}" type="datetimeFigureOut">
              <a:rPr lang="en-US" smtClean="0"/>
              <a:t>21.3.2020.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2474562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2CC648-67BB-4ACC-B10F-EFB382E6CFA6}" type="datetimeFigureOut">
              <a:rPr lang="en-US" smtClean="0"/>
              <a:t>21.3.2020.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2313092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429" y="8226214"/>
            <a:ext cx="8161020" cy="2542540"/>
          </a:xfrm>
        </p:spPr>
        <p:txBody>
          <a:bodyPr anchor="t"/>
          <a:lstStyle>
            <a:lvl1pPr algn="l">
              <a:defRPr sz="5600" b="1" cap="all"/>
            </a:lvl1pPr>
          </a:lstStyle>
          <a:p>
            <a:r>
              <a:rPr lang="en-US" smtClean="0"/>
              <a:t>Click to edit Master title style</a:t>
            </a:r>
            <a:endParaRPr lang="en-US"/>
          </a:p>
        </p:txBody>
      </p:sp>
      <p:sp>
        <p:nvSpPr>
          <p:cNvPr id="3" name="Text Placeholder 2"/>
          <p:cNvSpPr>
            <a:spLocks noGrp="1"/>
          </p:cNvSpPr>
          <p:nvPr>
            <p:ph type="body" idx="1"/>
          </p:nvPr>
        </p:nvSpPr>
        <p:spPr>
          <a:xfrm>
            <a:off x="758429" y="5425865"/>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2CC648-67BB-4ACC-B10F-EFB382E6CFA6}" type="datetimeFigureOut">
              <a:rPr lang="en-US" smtClean="0"/>
              <a:t>21.3.2020.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1593002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397" y="5576993"/>
            <a:ext cx="4457224" cy="15767898"/>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20640" y="5576993"/>
            <a:ext cx="4457224" cy="15767898"/>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2CC648-67BB-4ACC-B10F-EFB382E6CFA6}" type="datetimeFigureOut">
              <a:rPr lang="en-US" smtClean="0"/>
              <a:t>21.3.2020.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688982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0060" y="512658"/>
            <a:ext cx="8641080" cy="2133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80060"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480060"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7277" y="2865544"/>
            <a:ext cx="4243864"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4877277" y="4059766"/>
            <a:ext cx="4243864"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2CC648-67BB-4ACC-B10F-EFB382E6CFA6}" type="datetimeFigureOut">
              <a:rPr lang="en-US" smtClean="0"/>
              <a:t>21.3.2020.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241712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2CC648-67BB-4ACC-B10F-EFB382E6CFA6}" type="datetimeFigureOut">
              <a:rPr lang="en-US" smtClean="0"/>
              <a:t>21.3.2020.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2424333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2CC648-67BB-4ACC-B10F-EFB382E6CFA6}" type="datetimeFigureOut">
              <a:rPr lang="en-US" smtClean="0"/>
              <a:t>21.3.2020.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372196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0060" y="509693"/>
            <a:ext cx="3158729" cy="2169160"/>
          </a:xfrm>
        </p:spPr>
        <p:txBody>
          <a:bodyPr anchor="b"/>
          <a:lstStyle>
            <a:lvl1pPr algn="l">
              <a:defRPr sz="2800" b="1"/>
            </a:lvl1pPr>
          </a:lstStyle>
          <a:p>
            <a:r>
              <a:rPr lang="en-US" smtClean="0"/>
              <a:t>Click to edit Master title style</a:t>
            </a:r>
            <a:endParaRPr lang="en-US"/>
          </a:p>
        </p:txBody>
      </p:sp>
      <p:sp>
        <p:nvSpPr>
          <p:cNvPr id="3" name="Content Placeholder 2"/>
          <p:cNvSpPr>
            <a:spLocks noGrp="1"/>
          </p:cNvSpPr>
          <p:nvPr>
            <p:ph idx="1"/>
          </p:nvPr>
        </p:nvSpPr>
        <p:spPr>
          <a:xfrm>
            <a:off x="3753802" y="509694"/>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0060" y="2678854"/>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CC648-67BB-4ACC-B10F-EFB382E6CFA6}" type="datetimeFigureOut">
              <a:rPr lang="en-US" smtClean="0"/>
              <a:t>21.3.2020.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677482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902" y="8961120"/>
            <a:ext cx="5760720" cy="1057911"/>
          </a:xfrm>
        </p:spPr>
        <p:txBody>
          <a:bodyPr anchor="b"/>
          <a:lstStyle>
            <a:lvl1pPr algn="l">
              <a:defRPr sz="2800" b="1"/>
            </a:lvl1pPr>
          </a:lstStyle>
          <a:p>
            <a:r>
              <a:rPr lang="en-US" smtClean="0"/>
              <a:t>Click to edit Master title style</a:t>
            </a:r>
            <a:endParaRPr lang="en-US"/>
          </a:p>
        </p:txBody>
      </p:sp>
      <p:sp>
        <p:nvSpPr>
          <p:cNvPr id="3" name="Picture Placeholder 2"/>
          <p:cNvSpPr>
            <a:spLocks noGrp="1"/>
          </p:cNvSpPr>
          <p:nvPr>
            <p:ph type="pic" idx="1"/>
          </p:nvPr>
        </p:nvSpPr>
        <p:spPr>
          <a:xfrm>
            <a:off x="1881902" y="1143847"/>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lang="en-US"/>
          </a:p>
        </p:txBody>
      </p:sp>
      <p:sp>
        <p:nvSpPr>
          <p:cNvPr id="4" name="Text Placeholder 3"/>
          <p:cNvSpPr>
            <a:spLocks noGrp="1"/>
          </p:cNvSpPr>
          <p:nvPr>
            <p:ph type="body" sz="half" idx="2"/>
          </p:nvPr>
        </p:nvSpPr>
        <p:spPr>
          <a:xfrm>
            <a:off x="1881902" y="10019031"/>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CC648-67BB-4ACC-B10F-EFB382E6CFA6}" type="datetimeFigureOut">
              <a:rPr lang="en-US" smtClean="0"/>
              <a:t>21.3.2020.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1205B1-80A6-4D74-BF26-E41C5891E920}" type="slidenum">
              <a:rPr lang="en-US" smtClean="0"/>
              <a:t>‹#›</a:t>
            </a:fld>
            <a:endParaRPr lang="en-US"/>
          </a:p>
        </p:txBody>
      </p:sp>
    </p:spTree>
    <p:extLst>
      <p:ext uri="{BB962C8B-B14F-4D97-AF65-F5344CB8AC3E}">
        <p14:creationId xmlns:p14="http://schemas.microsoft.com/office/powerpoint/2010/main" val="2822179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80060" y="2987041"/>
            <a:ext cx="8641080" cy="8448464"/>
          </a:xfrm>
          <a:prstGeom prst="rect">
            <a:avLst/>
          </a:prstGeom>
        </p:spPr>
        <p:txBody>
          <a:bodyPr vert="horz" lIns="128016" tIns="64008" rIns="128016" bIns="640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80060" y="11865187"/>
            <a:ext cx="2240280" cy="681567"/>
          </a:xfrm>
          <a:prstGeom prst="rect">
            <a:avLst/>
          </a:prstGeom>
        </p:spPr>
        <p:txBody>
          <a:bodyPr vert="horz" lIns="128016" tIns="64008" rIns="128016" bIns="64008" rtlCol="0" anchor="ctr"/>
          <a:lstStyle>
            <a:lvl1pPr algn="l">
              <a:defRPr sz="1700">
                <a:solidFill>
                  <a:schemeClr val="tx1">
                    <a:tint val="75000"/>
                  </a:schemeClr>
                </a:solidFill>
              </a:defRPr>
            </a:lvl1pPr>
          </a:lstStyle>
          <a:p>
            <a:fld id="{FA2CC648-67BB-4ACC-B10F-EFB382E6CFA6}" type="datetimeFigureOut">
              <a:rPr lang="en-US" smtClean="0"/>
              <a:t>21.3.2020.</a:t>
            </a:fld>
            <a:endParaRPr lang="en-US"/>
          </a:p>
        </p:txBody>
      </p:sp>
      <p:sp>
        <p:nvSpPr>
          <p:cNvPr id="5" name="Footer Placeholder 4"/>
          <p:cNvSpPr>
            <a:spLocks noGrp="1"/>
          </p:cNvSpPr>
          <p:nvPr>
            <p:ph type="ftr" sz="quarter" idx="3"/>
          </p:nvPr>
        </p:nvSpPr>
        <p:spPr>
          <a:xfrm>
            <a:off x="3280410" y="11865187"/>
            <a:ext cx="3040380" cy="681567"/>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880860" y="11865187"/>
            <a:ext cx="2240280" cy="681567"/>
          </a:xfrm>
          <a:prstGeom prst="rect">
            <a:avLst/>
          </a:prstGeom>
        </p:spPr>
        <p:txBody>
          <a:bodyPr vert="horz" lIns="128016" tIns="64008" rIns="128016" bIns="64008" rtlCol="0" anchor="ctr"/>
          <a:lstStyle>
            <a:lvl1pPr algn="r">
              <a:defRPr sz="1700">
                <a:solidFill>
                  <a:schemeClr val="tx1">
                    <a:tint val="75000"/>
                  </a:schemeClr>
                </a:solidFill>
              </a:defRPr>
            </a:lvl1pPr>
          </a:lstStyle>
          <a:p>
            <a:fld id="{C31205B1-80A6-4D74-BF26-E41C5891E920}" type="slidenum">
              <a:rPr lang="en-US" smtClean="0"/>
              <a:t>‹#›</a:t>
            </a:fld>
            <a:endParaRPr lang="en-US"/>
          </a:p>
        </p:txBody>
      </p:sp>
    </p:spTree>
    <p:extLst>
      <p:ext uri="{BB962C8B-B14F-4D97-AF65-F5344CB8AC3E}">
        <p14:creationId xmlns:p14="http://schemas.microsoft.com/office/powerpoint/2010/main" val="5846202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itchFamily="34" charset="0"/>
        <a:buChar char="•"/>
        <a:defRPr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itchFamily="34" charset="0"/>
        <a:buChar char="–"/>
        <a:defRPr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itchFamily="34" charset="0"/>
        <a:buChar char="•"/>
        <a:defRPr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en-US"/>
      </a:defPPr>
      <a:lvl1pPr marL="0" algn="l" defTabSz="1280160" rtl="0" eaLnBrk="1" latinLnBrk="0" hangingPunct="1">
        <a:defRPr sz="2500" kern="1200">
          <a:solidFill>
            <a:schemeClr val="tx1"/>
          </a:solidFill>
          <a:latin typeface="+mn-lt"/>
          <a:ea typeface="+mn-ea"/>
          <a:cs typeface="+mn-cs"/>
        </a:defRPr>
      </a:lvl1pPr>
      <a:lvl2pPr marL="640080" algn="l" defTabSz="1280160" rtl="0" eaLnBrk="1" latinLnBrk="0" hangingPunct="1">
        <a:defRPr sz="2500" kern="1200">
          <a:solidFill>
            <a:schemeClr val="tx1"/>
          </a:solidFill>
          <a:latin typeface="+mn-lt"/>
          <a:ea typeface="+mn-ea"/>
          <a:cs typeface="+mn-cs"/>
        </a:defRPr>
      </a:lvl2pPr>
      <a:lvl3pPr marL="1280160" algn="l" defTabSz="1280160" rtl="0" eaLnBrk="1" latinLnBrk="0" hangingPunct="1">
        <a:defRPr sz="2500" kern="1200">
          <a:solidFill>
            <a:schemeClr val="tx1"/>
          </a:solidFill>
          <a:latin typeface="+mn-lt"/>
          <a:ea typeface="+mn-ea"/>
          <a:cs typeface="+mn-cs"/>
        </a:defRPr>
      </a:lvl3pPr>
      <a:lvl4pPr marL="1920240" algn="l" defTabSz="1280160" rtl="0" eaLnBrk="1" latinLnBrk="0" hangingPunct="1">
        <a:defRPr sz="2500" kern="1200">
          <a:solidFill>
            <a:schemeClr val="tx1"/>
          </a:solidFill>
          <a:latin typeface="+mn-lt"/>
          <a:ea typeface="+mn-ea"/>
          <a:cs typeface="+mn-cs"/>
        </a:defRPr>
      </a:lvl4pPr>
      <a:lvl5pPr marL="2560320" algn="l" defTabSz="1280160" rtl="0" eaLnBrk="1" latinLnBrk="0" hangingPunct="1">
        <a:defRPr sz="2500" kern="1200">
          <a:solidFill>
            <a:schemeClr val="tx1"/>
          </a:solidFill>
          <a:latin typeface="+mn-lt"/>
          <a:ea typeface="+mn-ea"/>
          <a:cs typeface="+mn-cs"/>
        </a:defRPr>
      </a:lvl5pPr>
      <a:lvl6pPr marL="3200400" algn="l" defTabSz="1280160" rtl="0" eaLnBrk="1" latinLnBrk="0" hangingPunct="1">
        <a:defRPr sz="2500" kern="1200">
          <a:solidFill>
            <a:schemeClr val="tx1"/>
          </a:solidFill>
          <a:latin typeface="+mn-lt"/>
          <a:ea typeface="+mn-ea"/>
          <a:cs typeface="+mn-cs"/>
        </a:defRPr>
      </a:lvl6pPr>
      <a:lvl7pPr marL="3840480" algn="l" defTabSz="1280160" rtl="0" eaLnBrk="1" latinLnBrk="0" hangingPunct="1">
        <a:defRPr sz="2500" kern="1200">
          <a:solidFill>
            <a:schemeClr val="tx1"/>
          </a:solidFill>
          <a:latin typeface="+mn-lt"/>
          <a:ea typeface="+mn-ea"/>
          <a:cs typeface="+mn-cs"/>
        </a:defRPr>
      </a:lvl7pPr>
      <a:lvl8pPr marL="4480560" algn="l" defTabSz="1280160" rtl="0" eaLnBrk="1" latinLnBrk="0" hangingPunct="1">
        <a:defRPr sz="2500" kern="1200">
          <a:solidFill>
            <a:schemeClr val="tx1"/>
          </a:solidFill>
          <a:latin typeface="+mn-lt"/>
          <a:ea typeface="+mn-ea"/>
          <a:cs typeface="+mn-cs"/>
        </a:defRPr>
      </a:lvl8pPr>
      <a:lvl9pPr marL="5120640" algn="l" defTabSz="1280160"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699" y="1295400"/>
            <a:ext cx="8258175" cy="1457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descr="FTN_srpski5_2010F"/>
          <p:cNvPicPr>
            <a:picLocks noChangeAspect="1" noChangeArrowheads="1"/>
          </p:cNvPicPr>
          <p:nvPr/>
        </p:nvPicPr>
        <p:blipFill rotWithShape="1">
          <a:blip r:embed="rId4">
            <a:extLst>
              <a:ext uri="{28A0092B-C50C-407E-A947-70E740481C1C}">
                <a14:useLocalDpi xmlns:a14="http://schemas.microsoft.com/office/drawing/2010/main" val="0"/>
              </a:ext>
            </a:extLst>
          </a:blip>
          <a:srcRect l="1304" t="11094" r="89149" b="50000"/>
          <a:stretch/>
        </p:blipFill>
        <p:spPr bwMode="auto">
          <a:xfrm>
            <a:off x="337234" y="457200"/>
            <a:ext cx="1017170"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7" descr="FTN_srpski5_2010F"/>
          <p:cNvPicPr>
            <a:picLocks noChangeAspect="1" noChangeArrowheads="1"/>
          </p:cNvPicPr>
          <p:nvPr/>
        </p:nvPicPr>
        <p:blipFill rotWithShape="1">
          <a:blip r:embed="rId4">
            <a:extLst>
              <a:ext uri="{28A0092B-C50C-407E-A947-70E740481C1C}">
                <a14:useLocalDpi xmlns:a14="http://schemas.microsoft.com/office/drawing/2010/main" val="0"/>
              </a:ext>
            </a:extLst>
          </a:blip>
          <a:srcRect l="48757" t="8371" r="41586" b="49107"/>
          <a:stretch/>
        </p:blipFill>
        <p:spPr bwMode="auto">
          <a:xfrm>
            <a:off x="4648200" y="457200"/>
            <a:ext cx="941383"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447800" y="512313"/>
            <a:ext cx="2819400" cy="861774"/>
          </a:xfrm>
          <a:prstGeom prst="rect">
            <a:avLst/>
          </a:prstGeom>
          <a:noFill/>
        </p:spPr>
        <p:txBody>
          <a:bodyPr wrap="square" rtlCol="0">
            <a:spAutoFit/>
          </a:bodyPr>
          <a:lstStyle/>
          <a:p>
            <a:r>
              <a:rPr lang="sr-Latn-RS" dirty="0" smtClean="0">
                <a:solidFill>
                  <a:srgbClr val="FF0000"/>
                </a:solidFill>
                <a:latin typeface="Verdana" pitchFamily="34" charset="0"/>
                <a:ea typeface="Verdana" pitchFamily="34" charset="0"/>
                <a:cs typeface="Verdana" pitchFamily="34" charset="0"/>
              </a:rPr>
              <a:t>UNIVERSITY OF NOVI SAD</a:t>
            </a:r>
            <a:endParaRPr lang="en-GB" dirty="0">
              <a:solidFill>
                <a:srgbClr val="FF0000"/>
              </a:solidFill>
              <a:latin typeface="Verdana" pitchFamily="34" charset="0"/>
              <a:ea typeface="Verdana" pitchFamily="34" charset="0"/>
              <a:cs typeface="Verdana" pitchFamily="34" charset="0"/>
            </a:endParaRPr>
          </a:p>
        </p:txBody>
      </p:sp>
      <p:sp>
        <p:nvSpPr>
          <p:cNvPr id="10" name="TextBox 9"/>
          <p:cNvSpPr txBox="1"/>
          <p:nvPr/>
        </p:nvSpPr>
        <p:spPr>
          <a:xfrm>
            <a:off x="5642454" y="519178"/>
            <a:ext cx="2891946" cy="1246495"/>
          </a:xfrm>
          <a:prstGeom prst="rect">
            <a:avLst/>
          </a:prstGeom>
          <a:noFill/>
        </p:spPr>
        <p:txBody>
          <a:bodyPr wrap="square" rtlCol="0">
            <a:spAutoFit/>
          </a:bodyPr>
          <a:lstStyle/>
          <a:p>
            <a:r>
              <a:rPr lang="sr-Latn-RS" dirty="0" smtClean="0">
                <a:solidFill>
                  <a:srgbClr val="FF0000"/>
                </a:solidFill>
                <a:latin typeface="Verdana" pitchFamily="34" charset="0"/>
                <a:ea typeface="Verdana" pitchFamily="34" charset="0"/>
                <a:cs typeface="Verdana" pitchFamily="34" charset="0"/>
              </a:rPr>
              <a:t>FACULTY OF TECHNICAL SCIENCES</a:t>
            </a:r>
            <a:endParaRPr lang="en-GB" dirty="0">
              <a:solidFill>
                <a:srgbClr val="FF0000"/>
              </a:solidFill>
              <a:latin typeface="Verdana" pitchFamily="34" charset="0"/>
              <a:ea typeface="Verdana" pitchFamily="34" charset="0"/>
              <a:cs typeface="Verdana" pitchFamily="34" charset="0"/>
            </a:endParaRPr>
          </a:p>
        </p:txBody>
      </p:sp>
      <p:sp>
        <p:nvSpPr>
          <p:cNvPr id="11" name="TextBox 10"/>
          <p:cNvSpPr txBox="1"/>
          <p:nvPr/>
        </p:nvSpPr>
        <p:spPr>
          <a:xfrm>
            <a:off x="1046793" y="2667000"/>
            <a:ext cx="7106607" cy="1015663"/>
          </a:xfrm>
          <a:prstGeom prst="rect">
            <a:avLst/>
          </a:prstGeom>
          <a:noFill/>
        </p:spPr>
        <p:txBody>
          <a:bodyPr wrap="square" rtlCol="0">
            <a:spAutoFit/>
          </a:bodyPr>
          <a:lstStyle/>
          <a:p>
            <a:pPr algn="ctr"/>
            <a:r>
              <a:rPr lang="sr-Latn-RS" sz="2000" dirty="0" smtClean="0">
                <a:latin typeface="Verdana" pitchFamily="34" charset="0"/>
                <a:ea typeface="Verdana" pitchFamily="34" charset="0"/>
                <a:cs typeface="Verdana" pitchFamily="34" charset="0"/>
              </a:rPr>
              <a:t>O</a:t>
            </a:r>
            <a:r>
              <a:rPr lang="en-US" sz="2000" dirty="0" err="1" smtClean="0">
                <a:latin typeface="Verdana" pitchFamily="34" charset="0"/>
                <a:ea typeface="Verdana" pitchFamily="34" charset="0"/>
                <a:cs typeface="Verdana" pitchFamily="34" charset="0"/>
              </a:rPr>
              <a:t>rganize</a:t>
            </a:r>
            <a:r>
              <a:rPr lang="sr-Latn-RS" sz="2000" dirty="0" smtClean="0">
                <a:latin typeface="Verdana" pitchFamily="34" charset="0"/>
                <a:ea typeface="Verdana" pitchFamily="34" charset="0"/>
                <a:cs typeface="Verdana" pitchFamily="34" charset="0"/>
              </a:rPr>
              <a:t>s</a:t>
            </a:r>
            <a:r>
              <a:rPr lang="en-US" sz="2000" dirty="0" smtClean="0">
                <a:latin typeface="Verdana" pitchFamily="34" charset="0"/>
                <a:ea typeface="Verdana" pitchFamily="34" charset="0"/>
                <a:cs typeface="Verdana" pitchFamily="34" charset="0"/>
              </a:rPr>
              <a:t> </a:t>
            </a:r>
            <a:r>
              <a:rPr lang="en-US" sz="2000" dirty="0">
                <a:latin typeface="Verdana" pitchFamily="34" charset="0"/>
                <a:ea typeface="Verdana" pitchFamily="34" charset="0"/>
                <a:cs typeface="Verdana" pitchFamily="34" charset="0"/>
              </a:rPr>
              <a:t>a lecture from the </a:t>
            </a:r>
            <a:r>
              <a:rPr lang="en-US" sz="2000" dirty="0" smtClean="0">
                <a:latin typeface="Verdana" pitchFamily="34" charset="0"/>
                <a:ea typeface="Verdana" pitchFamily="34" charset="0"/>
                <a:cs typeface="Verdana" pitchFamily="34" charset="0"/>
              </a:rPr>
              <a:t>field</a:t>
            </a:r>
            <a:r>
              <a:rPr lang="sr-Latn-RS" sz="2000" dirty="0" smtClean="0">
                <a:latin typeface="Verdana" pitchFamily="34" charset="0"/>
                <a:ea typeface="Verdana" pitchFamily="34" charset="0"/>
                <a:cs typeface="Verdana" pitchFamily="34" charset="0"/>
              </a:rPr>
              <a:t> of</a:t>
            </a:r>
          </a:p>
          <a:p>
            <a:pPr algn="ctr"/>
            <a:r>
              <a:rPr lang="sr-Latn-RS" sz="2000" dirty="0" smtClean="0">
                <a:latin typeface="Verdana" pitchFamily="34" charset="0"/>
                <a:ea typeface="Verdana" pitchFamily="34" charset="0"/>
                <a:cs typeface="Verdana" pitchFamily="34" charset="0"/>
              </a:rPr>
              <a:t>Disaster Risk Management and Fire Safety Engineering</a:t>
            </a:r>
            <a:endParaRPr lang="en-US" sz="2000" dirty="0">
              <a:latin typeface="Verdana" pitchFamily="34" charset="0"/>
              <a:ea typeface="Verdana" pitchFamily="34" charset="0"/>
              <a:cs typeface="Verdana" pitchFamily="34" charset="0"/>
            </a:endParaRPr>
          </a:p>
        </p:txBody>
      </p:sp>
      <p:sp>
        <p:nvSpPr>
          <p:cNvPr id="4" name="TextBox 3"/>
          <p:cNvSpPr txBox="1"/>
          <p:nvPr/>
        </p:nvSpPr>
        <p:spPr>
          <a:xfrm>
            <a:off x="256696" y="3810000"/>
            <a:ext cx="8991600" cy="584775"/>
          </a:xfrm>
          <a:prstGeom prst="rect">
            <a:avLst/>
          </a:prstGeom>
          <a:noFill/>
        </p:spPr>
        <p:txBody>
          <a:bodyPr wrap="square" rtlCol="0">
            <a:spAutoFit/>
          </a:bodyPr>
          <a:lstStyle/>
          <a:p>
            <a:pPr algn="ctr"/>
            <a:r>
              <a:rPr lang="en-US" sz="3200" b="1" dirty="0" smtClean="0">
                <a:solidFill>
                  <a:srgbClr val="FF0000"/>
                </a:solidFill>
                <a:latin typeface="Verdana" pitchFamily="34" charset="0"/>
                <a:ea typeface="Verdana" pitchFamily="34" charset="0"/>
                <a:cs typeface="Verdana" pitchFamily="34" charset="0"/>
              </a:rPr>
              <a:t>Communication </a:t>
            </a:r>
            <a:r>
              <a:rPr lang="en-US" sz="3200" b="1" dirty="0">
                <a:solidFill>
                  <a:srgbClr val="FF0000"/>
                </a:solidFill>
                <a:latin typeface="Verdana" pitchFamily="34" charset="0"/>
                <a:ea typeface="Verdana" pitchFamily="34" charset="0"/>
                <a:cs typeface="Verdana" pitchFamily="34" charset="0"/>
              </a:rPr>
              <a:t>and Risk </a:t>
            </a:r>
            <a:r>
              <a:rPr lang="en-US" sz="3200" b="1" dirty="0" smtClean="0">
                <a:solidFill>
                  <a:srgbClr val="FF0000"/>
                </a:solidFill>
                <a:latin typeface="Verdana" pitchFamily="34" charset="0"/>
                <a:ea typeface="Verdana" pitchFamily="34" charset="0"/>
                <a:cs typeface="Verdana" pitchFamily="34" charset="0"/>
              </a:rPr>
              <a:t>Perception</a:t>
            </a:r>
            <a:endParaRPr lang="en-GB" sz="3200" b="1" dirty="0">
              <a:solidFill>
                <a:srgbClr val="FF0000"/>
              </a:solidFill>
              <a:latin typeface="Verdana" pitchFamily="34" charset="0"/>
              <a:ea typeface="Verdana" pitchFamily="34" charset="0"/>
              <a:cs typeface="Verdana" pitchFamily="34" charset="0"/>
            </a:endParaRPr>
          </a:p>
        </p:txBody>
      </p:sp>
      <p:sp>
        <p:nvSpPr>
          <p:cNvPr id="5" name="TextBox 4"/>
          <p:cNvSpPr txBox="1"/>
          <p:nvPr/>
        </p:nvSpPr>
        <p:spPr>
          <a:xfrm>
            <a:off x="446515" y="5302930"/>
            <a:ext cx="8546933" cy="369332"/>
          </a:xfrm>
          <a:prstGeom prst="rect">
            <a:avLst/>
          </a:prstGeom>
          <a:noFill/>
        </p:spPr>
        <p:txBody>
          <a:bodyPr wrap="square" rtlCol="0">
            <a:spAutoFit/>
          </a:bodyPr>
          <a:lstStyle/>
          <a:p>
            <a:r>
              <a:rPr lang="sr-Latn-RS" sz="1800" i="1" dirty="0" smtClean="0">
                <a:latin typeface="Verdana" pitchFamily="34" charset="0"/>
                <a:ea typeface="Verdana" pitchFamily="34" charset="0"/>
                <a:cs typeface="Verdana" pitchFamily="34" charset="0"/>
              </a:rPr>
              <a:t>Date and time</a:t>
            </a:r>
            <a:r>
              <a:rPr lang="sr-Latn-RS" sz="1800" dirty="0" smtClean="0">
                <a:latin typeface="Verdana" pitchFamily="34" charset="0"/>
                <a:ea typeface="Verdana" pitchFamily="34" charset="0"/>
                <a:cs typeface="Verdana" pitchFamily="34" charset="0"/>
              </a:rPr>
              <a:t>:</a:t>
            </a:r>
            <a:r>
              <a:rPr lang="sr-Latn-RS" sz="1800" i="1" dirty="0" smtClean="0">
                <a:latin typeface="Verdana" pitchFamily="34" charset="0"/>
                <a:ea typeface="Verdana" pitchFamily="34" charset="0"/>
                <a:cs typeface="Verdana" pitchFamily="34" charset="0"/>
              </a:rPr>
              <a:t> </a:t>
            </a:r>
            <a:r>
              <a:rPr lang="sr-Latn-RS" sz="1800" dirty="0" smtClean="0">
                <a:solidFill>
                  <a:srgbClr val="FF0000"/>
                </a:solidFill>
                <a:latin typeface="Verdana" pitchFamily="34" charset="0"/>
                <a:ea typeface="Verdana" pitchFamily="34" charset="0"/>
                <a:cs typeface="Verdana" pitchFamily="34" charset="0"/>
              </a:rPr>
              <a:t>21.12.2017. 18:00h</a:t>
            </a:r>
            <a:endParaRPr lang="en-GB" sz="1800" dirty="0">
              <a:solidFill>
                <a:srgbClr val="FF0000"/>
              </a:solidFill>
              <a:latin typeface="Verdana" pitchFamily="34" charset="0"/>
              <a:ea typeface="Verdana" pitchFamily="34" charset="0"/>
              <a:cs typeface="Verdana" pitchFamily="34" charset="0"/>
            </a:endParaRPr>
          </a:p>
        </p:txBody>
      </p:sp>
      <p:sp>
        <p:nvSpPr>
          <p:cNvPr id="14" name="TextBox 13"/>
          <p:cNvSpPr txBox="1"/>
          <p:nvPr/>
        </p:nvSpPr>
        <p:spPr>
          <a:xfrm>
            <a:off x="446516" y="4648200"/>
            <a:ext cx="1487057" cy="369332"/>
          </a:xfrm>
          <a:prstGeom prst="rect">
            <a:avLst/>
          </a:prstGeom>
          <a:noFill/>
        </p:spPr>
        <p:txBody>
          <a:bodyPr wrap="square" rtlCol="0">
            <a:spAutoFit/>
          </a:bodyPr>
          <a:lstStyle/>
          <a:p>
            <a:r>
              <a:rPr lang="sr-Latn-RS" sz="1800" i="1" dirty="0" smtClean="0">
                <a:latin typeface="Verdana" pitchFamily="34" charset="0"/>
                <a:ea typeface="Verdana" pitchFamily="34" charset="0"/>
                <a:cs typeface="Verdana" pitchFamily="34" charset="0"/>
              </a:rPr>
              <a:t>Lecturer</a:t>
            </a:r>
            <a:r>
              <a:rPr lang="sr-Latn-RS" sz="1800" dirty="0" smtClean="0">
                <a:latin typeface="Verdana" pitchFamily="34" charset="0"/>
                <a:ea typeface="Verdana" pitchFamily="34" charset="0"/>
                <a:cs typeface="Verdana" pitchFamily="34" charset="0"/>
              </a:rPr>
              <a:t>:</a:t>
            </a:r>
            <a:endParaRPr lang="en-GB" sz="1800" dirty="0">
              <a:latin typeface="Verdana" pitchFamily="34" charset="0"/>
              <a:ea typeface="Verdana" pitchFamily="34" charset="0"/>
              <a:cs typeface="Verdana" pitchFamily="34" charset="0"/>
            </a:endParaRPr>
          </a:p>
        </p:txBody>
      </p:sp>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6793" y="6771148"/>
            <a:ext cx="7411407" cy="5268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1752600" y="4648200"/>
            <a:ext cx="6975011" cy="646331"/>
          </a:xfrm>
          <a:prstGeom prst="rect">
            <a:avLst/>
          </a:prstGeom>
          <a:noFill/>
        </p:spPr>
        <p:txBody>
          <a:bodyPr wrap="square" rtlCol="0">
            <a:spAutoFit/>
          </a:bodyPr>
          <a:lstStyle/>
          <a:p>
            <a:r>
              <a:rPr lang="en-US" sz="1800" b="1" dirty="0" smtClean="0">
                <a:solidFill>
                  <a:srgbClr val="FF0000"/>
                </a:solidFill>
                <a:latin typeface="Verdana" pitchFamily="34" charset="0"/>
                <a:ea typeface="Verdana" pitchFamily="34" charset="0"/>
                <a:cs typeface="Verdana" pitchFamily="34" charset="0"/>
              </a:rPr>
              <a:t>Docent </a:t>
            </a:r>
            <a:r>
              <a:rPr lang="en-US" sz="1800" b="1" dirty="0" err="1" smtClean="0">
                <a:solidFill>
                  <a:srgbClr val="FF0000"/>
                </a:solidFill>
                <a:latin typeface="Verdana" pitchFamily="34" charset="0"/>
                <a:ea typeface="Verdana" pitchFamily="34" charset="0"/>
                <a:cs typeface="Verdana" pitchFamily="34" charset="0"/>
              </a:rPr>
              <a:t>dr</a:t>
            </a:r>
            <a:r>
              <a:rPr lang="en-US" sz="1800" b="1" dirty="0" smtClean="0">
                <a:solidFill>
                  <a:srgbClr val="FF0000"/>
                </a:solidFill>
                <a:latin typeface="Verdana" pitchFamily="34" charset="0"/>
                <a:ea typeface="Verdana" pitchFamily="34" charset="0"/>
                <a:cs typeface="Verdana" pitchFamily="34" charset="0"/>
              </a:rPr>
              <a:t> E</a:t>
            </a:r>
            <a:r>
              <a:rPr lang="sr-Latn-RS" sz="1800" b="1" dirty="0" smtClean="0">
                <a:solidFill>
                  <a:srgbClr val="FF0000"/>
                </a:solidFill>
                <a:latin typeface="Verdana" pitchFamily="34" charset="0"/>
                <a:ea typeface="Verdana" pitchFamily="34" charset="0"/>
                <a:cs typeface="Verdana" pitchFamily="34" charset="0"/>
              </a:rPr>
              <a:t>disa Nukić</a:t>
            </a:r>
            <a:endParaRPr lang="sr-Latn-RS" sz="1800" dirty="0" smtClean="0">
              <a:solidFill>
                <a:srgbClr val="FF0000"/>
              </a:solidFill>
              <a:latin typeface="Verdana" pitchFamily="34" charset="0"/>
              <a:ea typeface="Verdana" pitchFamily="34" charset="0"/>
              <a:cs typeface="Verdana" pitchFamily="34" charset="0"/>
            </a:endParaRPr>
          </a:p>
          <a:p>
            <a:r>
              <a:rPr lang="sr-Latn-RS" sz="1800" dirty="0" smtClean="0">
                <a:solidFill>
                  <a:srgbClr val="FF0000"/>
                </a:solidFill>
                <a:latin typeface="Verdana" pitchFamily="34" charset="0"/>
                <a:ea typeface="Verdana" pitchFamily="34" charset="0"/>
                <a:cs typeface="Verdana" pitchFamily="34" charset="0"/>
              </a:rPr>
              <a:t>Rudarsko građevinsko geološki fakultet, Univerzitet u Tuzli</a:t>
            </a:r>
            <a:endParaRPr lang="en-GB" sz="1800" dirty="0">
              <a:solidFill>
                <a:srgbClr val="FF0000"/>
              </a:solidFill>
              <a:latin typeface="Verdana" pitchFamily="34" charset="0"/>
              <a:ea typeface="Verdana" pitchFamily="34" charset="0"/>
              <a:cs typeface="Verdana" pitchFamily="34" charset="0"/>
            </a:endParaRPr>
          </a:p>
        </p:txBody>
      </p:sp>
      <p:sp>
        <p:nvSpPr>
          <p:cNvPr id="17" name="TextBox 16"/>
          <p:cNvSpPr txBox="1"/>
          <p:nvPr/>
        </p:nvSpPr>
        <p:spPr>
          <a:xfrm>
            <a:off x="417939" y="5672262"/>
            <a:ext cx="8546933" cy="1200329"/>
          </a:xfrm>
          <a:prstGeom prst="rect">
            <a:avLst/>
          </a:prstGeom>
          <a:noFill/>
        </p:spPr>
        <p:txBody>
          <a:bodyPr wrap="square" rtlCol="0">
            <a:spAutoFit/>
          </a:bodyPr>
          <a:lstStyle/>
          <a:p>
            <a:r>
              <a:rPr lang="sr-Latn-RS" sz="1800" i="1" dirty="0" smtClean="0">
                <a:latin typeface="Verdana" pitchFamily="34" charset="0"/>
                <a:ea typeface="Verdana" pitchFamily="34" charset="0"/>
                <a:cs typeface="Verdana" pitchFamily="34" charset="0"/>
              </a:rPr>
              <a:t>Place</a:t>
            </a:r>
            <a:r>
              <a:rPr lang="sr-Latn-RS" sz="1800" dirty="0" smtClean="0">
                <a:latin typeface="Verdana" pitchFamily="34" charset="0"/>
                <a:ea typeface="Verdana" pitchFamily="34" charset="0"/>
                <a:cs typeface="Verdana" pitchFamily="34" charset="0"/>
              </a:rPr>
              <a:t>: </a:t>
            </a:r>
            <a:r>
              <a:rPr lang="sr-Latn-RS" sz="1800" dirty="0" smtClean="0">
                <a:solidFill>
                  <a:srgbClr val="FF0000"/>
                </a:solidFill>
                <a:latin typeface="Verdana" pitchFamily="34" charset="0"/>
                <a:ea typeface="Verdana" pitchFamily="34" charset="0"/>
                <a:cs typeface="Verdana" pitchFamily="34" charset="0"/>
              </a:rPr>
              <a:t>Fakultet tehničkih nauka,</a:t>
            </a:r>
          </a:p>
          <a:p>
            <a:r>
              <a:rPr lang="sr-Latn-RS" sz="1800" dirty="0" smtClean="0">
                <a:solidFill>
                  <a:srgbClr val="FF0000"/>
                </a:solidFill>
                <a:latin typeface="Verdana" pitchFamily="34" charset="0"/>
                <a:ea typeface="Verdana" pitchFamily="34" charset="0"/>
                <a:cs typeface="Verdana" pitchFamily="34" charset="0"/>
              </a:rPr>
              <a:t>         Svečana </a:t>
            </a:r>
            <a:r>
              <a:rPr lang="sr-Latn-RS" sz="1800" dirty="0">
                <a:solidFill>
                  <a:srgbClr val="FF0000"/>
                </a:solidFill>
                <a:latin typeface="Verdana" pitchFamily="34" charset="0"/>
                <a:ea typeface="Verdana" pitchFamily="34" charset="0"/>
                <a:cs typeface="Verdana" pitchFamily="34" charset="0"/>
              </a:rPr>
              <a:t>sala Fakulteta tehničkih nauka, </a:t>
            </a:r>
          </a:p>
          <a:p>
            <a:r>
              <a:rPr lang="sr-Latn-RS" sz="1800" dirty="0">
                <a:solidFill>
                  <a:srgbClr val="FF0000"/>
                </a:solidFill>
                <a:latin typeface="Verdana" pitchFamily="34" charset="0"/>
                <a:ea typeface="Verdana" pitchFamily="34" charset="0"/>
                <a:cs typeface="Verdana" pitchFamily="34" charset="0"/>
              </a:rPr>
              <a:t>      </a:t>
            </a:r>
            <a:r>
              <a:rPr lang="sr-Latn-RS" sz="1800" dirty="0" smtClean="0">
                <a:solidFill>
                  <a:srgbClr val="FF0000"/>
                </a:solidFill>
                <a:latin typeface="Verdana" pitchFamily="34" charset="0"/>
                <a:ea typeface="Verdana" pitchFamily="34" charset="0"/>
                <a:cs typeface="Verdana" pitchFamily="34" charset="0"/>
              </a:rPr>
              <a:t>   Trg </a:t>
            </a:r>
            <a:r>
              <a:rPr lang="sr-Latn-RS" sz="1800" dirty="0">
                <a:solidFill>
                  <a:srgbClr val="FF0000"/>
                </a:solidFill>
                <a:latin typeface="Verdana" pitchFamily="34" charset="0"/>
                <a:ea typeface="Verdana" pitchFamily="34" charset="0"/>
                <a:cs typeface="Verdana" pitchFamily="34" charset="0"/>
              </a:rPr>
              <a:t>Dositeja Obradovića 6, prizemlje</a:t>
            </a:r>
          </a:p>
          <a:p>
            <a:endParaRPr lang="en-GB" sz="1800" dirty="0">
              <a:latin typeface="Verdana" pitchFamily="34" charset="0"/>
              <a:ea typeface="Verdana" pitchFamily="34" charset="0"/>
              <a:cs typeface="Verdana" pitchFamily="34" charset="0"/>
            </a:endParaRPr>
          </a:p>
        </p:txBody>
      </p:sp>
      <p:sp>
        <p:nvSpPr>
          <p:cNvPr id="15" name="TextBox 6"/>
          <p:cNvSpPr txBox="1"/>
          <p:nvPr/>
        </p:nvSpPr>
        <p:spPr>
          <a:xfrm>
            <a:off x="570665" y="12226207"/>
            <a:ext cx="8530242" cy="430887"/>
          </a:xfrm>
          <a:prstGeom prst="rect">
            <a:avLst/>
          </a:prstGeom>
          <a:solidFill>
            <a:schemeClr val="accent3">
              <a:lumMod val="20000"/>
              <a:lumOff val="80000"/>
            </a:schemeClr>
          </a:solidFill>
          <a:ln>
            <a:solidFill>
              <a:schemeClr val="tx1"/>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sr-Latn-CS" sz="1100" i="1" dirty="0"/>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r>
              <a:rPr lang="sr-Latn-CS" sz="1100" i="1" dirty="0" smtClean="0"/>
              <a:t>.</a:t>
            </a:r>
            <a:endParaRPr lang="en-US" sz="1100" dirty="0"/>
          </a:p>
        </p:txBody>
      </p:sp>
    </p:spTree>
    <p:extLst>
      <p:ext uri="{BB962C8B-B14F-4D97-AF65-F5344CB8AC3E}">
        <p14:creationId xmlns:p14="http://schemas.microsoft.com/office/powerpoint/2010/main" val="36957841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TotalTime>
  <Words>118</Words>
  <Application>Microsoft Office PowerPoint</Application>
  <PresentationFormat>A3 Paper (297x420 mm)</PresentationFormat>
  <Paragraphs>14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Verdana</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mira</dc:creator>
  <cp:lastModifiedBy>Ivan Lukic</cp:lastModifiedBy>
  <cp:revision>31</cp:revision>
  <cp:lastPrinted>2017-11-29T14:14:04Z</cp:lastPrinted>
  <dcterms:created xsi:type="dcterms:W3CDTF">2017-11-28T13:07:03Z</dcterms:created>
  <dcterms:modified xsi:type="dcterms:W3CDTF">2020-03-21T17:31:14Z</dcterms:modified>
</cp:coreProperties>
</file>