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9" r:id="rId2"/>
  </p:sldIdLst>
  <p:sldSz cx="18002250" cy="25203150"/>
  <p:notesSz cx="6858000" cy="9144000"/>
  <p:defaultTextStyle>
    <a:defPPr>
      <a:defRPr lang="en-US"/>
    </a:defPPr>
    <a:lvl1pPr marL="0" algn="l" defTabSz="2468222" rtl="0" eaLnBrk="1" latinLnBrk="0" hangingPunct="1">
      <a:defRPr sz="4900" kern="1200">
        <a:solidFill>
          <a:schemeClr val="tx1"/>
        </a:solidFill>
        <a:latin typeface="+mn-lt"/>
        <a:ea typeface="+mn-ea"/>
        <a:cs typeface="+mn-cs"/>
      </a:defRPr>
    </a:lvl1pPr>
    <a:lvl2pPr marL="1234111" algn="l" defTabSz="2468222" rtl="0" eaLnBrk="1" latinLnBrk="0" hangingPunct="1">
      <a:defRPr sz="4900" kern="1200">
        <a:solidFill>
          <a:schemeClr val="tx1"/>
        </a:solidFill>
        <a:latin typeface="+mn-lt"/>
        <a:ea typeface="+mn-ea"/>
        <a:cs typeface="+mn-cs"/>
      </a:defRPr>
    </a:lvl2pPr>
    <a:lvl3pPr marL="2468222" algn="l" defTabSz="2468222" rtl="0" eaLnBrk="1" latinLnBrk="0" hangingPunct="1">
      <a:defRPr sz="4900" kern="1200">
        <a:solidFill>
          <a:schemeClr val="tx1"/>
        </a:solidFill>
        <a:latin typeface="+mn-lt"/>
        <a:ea typeface="+mn-ea"/>
        <a:cs typeface="+mn-cs"/>
      </a:defRPr>
    </a:lvl3pPr>
    <a:lvl4pPr marL="3702332" algn="l" defTabSz="2468222" rtl="0" eaLnBrk="1" latinLnBrk="0" hangingPunct="1">
      <a:defRPr sz="4900" kern="1200">
        <a:solidFill>
          <a:schemeClr val="tx1"/>
        </a:solidFill>
        <a:latin typeface="+mn-lt"/>
        <a:ea typeface="+mn-ea"/>
        <a:cs typeface="+mn-cs"/>
      </a:defRPr>
    </a:lvl4pPr>
    <a:lvl5pPr marL="4936443" algn="l" defTabSz="2468222" rtl="0" eaLnBrk="1" latinLnBrk="0" hangingPunct="1">
      <a:defRPr sz="4900" kern="1200">
        <a:solidFill>
          <a:schemeClr val="tx1"/>
        </a:solidFill>
        <a:latin typeface="+mn-lt"/>
        <a:ea typeface="+mn-ea"/>
        <a:cs typeface="+mn-cs"/>
      </a:defRPr>
    </a:lvl5pPr>
    <a:lvl6pPr marL="6170554" algn="l" defTabSz="2468222" rtl="0" eaLnBrk="1" latinLnBrk="0" hangingPunct="1">
      <a:defRPr sz="4900" kern="1200">
        <a:solidFill>
          <a:schemeClr val="tx1"/>
        </a:solidFill>
        <a:latin typeface="+mn-lt"/>
        <a:ea typeface="+mn-ea"/>
        <a:cs typeface="+mn-cs"/>
      </a:defRPr>
    </a:lvl6pPr>
    <a:lvl7pPr marL="7404665" algn="l" defTabSz="2468222" rtl="0" eaLnBrk="1" latinLnBrk="0" hangingPunct="1">
      <a:defRPr sz="4900" kern="1200">
        <a:solidFill>
          <a:schemeClr val="tx1"/>
        </a:solidFill>
        <a:latin typeface="+mn-lt"/>
        <a:ea typeface="+mn-ea"/>
        <a:cs typeface="+mn-cs"/>
      </a:defRPr>
    </a:lvl7pPr>
    <a:lvl8pPr marL="8638776" algn="l" defTabSz="2468222" rtl="0" eaLnBrk="1" latinLnBrk="0" hangingPunct="1">
      <a:defRPr sz="4900" kern="1200">
        <a:solidFill>
          <a:schemeClr val="tx1"/>
        </a:solidFill>
        <a:latin typeface="+mn-lt"/>
        <a:ea typeface="+mn-ea"/>
        <a:cs typeface="+mn-cs"/>
      </a:defRPr>
    </a:lvl8pPr>
    <a:lvl9pPr marL="9872887" algn="l" defTabSz="2468222"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38">
          <p15:clr>
            <a:srgbClr val="A4A3A4"/>
          </p15:clr>
        </p15:guide>
        <p15:guide id="2" pos="567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DEDE"/>
    <a:srgbClr val="EAEAEA"/>
    <a:srgbClr val="FF9933"/>
    <a:srgbClr val="FFA74F"/>
    <a:srgbClr val="FFD3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772" autoAdjust="0"/>
  </p:normalViewPr>
  <p:slideViewPr>
    <p:cSldViewPr>
      <p:cViewPr>
        <p:scale>
          <a:sx n="33" d="100"/>
          <a:sy n="33" d="100"/>
        </p:scale>
        <p:origin x="1982" y="-667"/>
      </p:cViewPr>
      <p:guideLst>
        <p:guide orient="horz" pos="7938"/>
        <p:guide pos="567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50169" y="7829329"/>
            <a:ext cx="15301913" cy="5402342"/>
          </a:xfrm>
        </p:spPr>
        <p:txBody>
          <a:bodyPr/>
          <a:lstStyle/>
          <a:p>
            <a:r>
              <a:rPr lang="en-US"/>
              <a:t>Click to edit Master title style</a:t>
            </a:r>
          </a:p>
        </p:txBody>
      </p:sp>
      <p:sp>
        <p:nvSpPr>
          <p:cNvPr id="3" name="Subtitle 2"/>
          <p:cNvSpPr>
            <a:spLocks noGrp="1"/>
          </p:cNvSpPr>
          <p:nvPr>
            <p:ph type="subTitle" idx="1"/>
          </p:nvPr>
        </p:nvSpPr>
        <p:spPr>
          <a:xfrm>
            <a:off x="2700338" y="14281785"/>
            <a:ext cx="12601575" cy="6440805"/>
          </a:xfrm>
        </p:spPr>
        <p:txBody>
          <a:bodyPr/>
          <a:lstStyle>
            <a:lvl1pPr marL="0" indent="0" algn="ctr">
              <a:buNone/>
              <a:defRPr>
                <a:solidFill>
                  <a:schemeClr val="tx1">
                    <a:tint val="75000"/>
                  </a:schemeClr>
                </a:solidFill>
              </a:defRPr>
            </a:lvl1pPr>
            <a:lvl2pPr marL="1232900" indent="0" algn="ctr">
              <a:buNone/>
              <a:defRPr>
                <a:solidFill>
                  <a:schemeClr val="tx1">
                    <a:tint val="75000"/>
                  </a:schemeClr>
                </a:solidFill>
              </a:defRPr>
            </a:lvl2pPr>
            <a:lvl3pPr marL="2465800" indent="0" algn="ctr">
              <a:buNone/>
              <a:defRPr>
                <a:solidFill>
                  <a:schemeClr val="tx1">
                    <a:tint val="75000"/>
                  </a:schemeClr>
                </a:solidFill>
              </a:defRPr>
            </a:lvl3pPr>
            <a:lvl4pPr marL="3698700" indent="0" algn="ctr">
              <a:buNone/>
              <a:defRPr>
                <a:solidFill>
                  <a:schemeClr val="tx1">
                    <a:tint val="75000"/>
                  </a:schemeClr>
                </a:solidFill>
              </a:defRPr>
            </a:lvl4pPr>
            <a:lvl5pPr marL="4931600" indent="0" algn="ctr">
              <a:buNone/>
              <a:defRPr>
                <a:solidFill>
                  <a:schemeClr val="tx1">
                    <a:tint val="75000"/>
                  </a:schemeClr>
                </a:solidFill>
              </a:defRPr>
            </a:lvl5pPr>
            <a:lvl6pPr marL="6164500" indent="0" algn="ctr">
              <a:buNone/>
              <a:defRPr>
                <a:solidFill>
                  <a:schemeClr val="tx1">
                    <a:tint val="75000"/>
                  </a:schemeClr>
                </a:solidFill>
              </a:defRPr>
            </a:lvl6pPr>
            <a:lvl7pPr marL="7397402" indent="0" algn="ctr">
              <a:buNone/>
              <a:defRPr>
                <a:solidFill>
                  <a:schemeClr val="tx1">
                    <a:tint val="75000"/>
                  </a:schemeClr>
                </a:solidFill>
              </a:defRPr>
            </a:lvl7pPr>
            <a:lvl8pPr marL="8630303" indent="0" algn="ctr">
              <a:buNone/>
              <a:defRPr>
                <a:solidFill>
                  <a:schemeClr val="tx1">
                    <a:tint val="75000"/>
                  </a:schemeClr>
                </a:solidFill>
              </a:defRPr>
            </a:lvl8pPr>
            <a:lvl9pPr marL="9863203"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A0F4527-1F5C-416B-9BA8-A855411903A1}" type="datetimeFigureOut">
              <a:rPr lang="en-US" smtClean="0"/>
              <a:pPr/>
              <a:t>17.10.2020.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4D5AC-4D76-4440-A8CD-5CF36D3381F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0F4527-1F5C-416B-9BA8-A855411903A1}" type="datetimeFigureOut">
              <a:rPr lang="en-US" smtClean="0"/>
              <a:pPr/>
              <a:t>17.10.2020.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4D5AC-4D76-4440-A8CD-5CF36D3381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051632" y="1009297"/>
            <a:ext cx="4050506" cy="2150435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00113" y="1009297"/>
            <a:ext cx="11851481" cy="2150435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0F4527-1F5C-416B-9BA8-A855411903A1}" type="datetimeFigureOut">
              <a:rPr lang="en-US" smtClean="0"/>
              <a:pPr/>
              <a:t>17.10.2020.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4D5AC-4D76-4440-A8CD-5CF36D3381F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0F4527-1F5C-416B-9BA8-A855411903A1}" type="datetimeFigureOut">
              <a:rPr lang="en-US" smtClean="0"/>
              <a:pPr/>
              <a:t>17.10.2020.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4D5AC-4D76-4440-A8CD-5CF36D3381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22053" y="16195370"/>
            <a:ext cx="15301913" cy="5005626"/>
          </a:xfrm>
        </p:spPr>
        <p:txBody>
          <a:bodyPr anchor="t"/>
          <a:lstStyle>
            <a:lvl1pPr algn="l">
              <a:defRPr sz="10800" b="1" cap="all"/>
            </a:lvl1pPr>
          </a:lstStyle>
          <a:p>
            <a:r>
              <a:rPr lang="en-US"/>
              <a:t>Click to edit Master title style</a:t>
            </a:r>
          </a:p>
        </p:txBody>
      </p:sp>
      <p:sp>
        <p:nvSpPr>
          <p:cNvPr id="3" name="Text Placeholder 2"/>
          <p:cNvSpPr>
            <a:spLocks noGrp="1"/>
          </p:cNvSpPr>
          <p:nvPr>
            <p:ph type="body" idx="1"/>
          </p:nvPr>
        </p:nvSpPr>
        <p:spPr>
          <a:xfrm>
            <a:off x="1422053" y="10682180"/>
            <a:ext cx="15301913" cy="5513187"/>
          </a:xfrm>
        </p:spPr>
        <p:txBody>
          <a:bodyPr anchor="b"/>
          <a:lstStyle>
            <a:lvl1pPr marL="0" indent="0">
              <a:buNone/>
              <a:defRPr sz="5400">
                <a:solidFill>
                  <a:schemeClr val="tx1">
                    <a:tint val="75000"/>
                  </a:schemeClr>
                </a:solidFill>
              </a:defRPr>
            </a:lvl1pPr>
            <a:lvl2pPr marL="1232900" indent="0">
              <a:buNone/>
              <a:defRPr sz="4900">
                <a:solidFill>
                  <a:schemeClr val="tx1">
                    <a:tint val="75000"/>
                  </a:schemeClr>
                </a:solidFill>
              </a:defRPr>
            </a:lvl2pPr>
            <a:lvl3pPr marL="2465800" indent="0">
              <a:buNone/>
              <a:defRPr sz="4300">
                <a:solidFill>
                  <a:schemeClr val="tx1">
                    <a:tint val="75000"/>
                  </a:schemeClr>
                </a:solidFill>
              </a:defRPr>
            </a:lvl3pPr>
            <a:lvl4pPr marL="3698700" indent="0">
              <a:buNone/>
              <a:defRPr sz="3700">
                <a:solidFill>
                  <a:schemeClr val="tx1">
                    <a:tint val="75000"/>
                  </a:schemeClr>
                </a:solidFill>
              </a:defRPr>
            </a:lvl4pPr>
            <a:lvl5pPr marL="4931600" indent="0">
              <a:buNone/>
              <a:defRPr sz="3700">
                <a:solidFill>
                  <a:schemeClr val="tx1">
                    <a:tint val="75000"/>
                  </a:schemeClr>
                </a:solidFill>
              </a:defRPr>
            </a:lvl5pPr>
            <a:lvl6pPr marL="6164500" indent="0">
              <a:buNone/>
              <a:defRPr sz="3700">
                <a:solidFill>
                  <a:schemeClr val="tx1">
                    <a:tint val="75000"/>
                  </a:schemeClr>
                </a:solidFill>
              </a:defRPr>
            </a:lvl6pPr>
            <a:lvl7pPr marL="7397402" indent="0">
              <a:buNone/>
              <a:defRPr sz="3700">
                <a:solidFill>
                  <a:schemeClr val="tx1">
                    <a:tint val="75000"/>
                  </a:schemeClr>
                </a:solidFill>
              </a:defRPr>
            </a:lvl7pPr>
            <a:lvl8pPr marL="8630303" indent="0">
              <a:buNone/>
              <a:defRPr sz="3700">
                <a:solidFill>
                  <a:schemeClr val="tx1">
                    <a:tint val="75000"/>
                  </a:schemeClr>
                </a:solidFill>
              </a:defRPr>
            </a:lvl8pPr>
            <a:lvl9pPr marL="9863203" indent="0">
              <a:buNone/>
              <a:defRPr sz="3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0F4527-1F5C-416B-9BA8-A855411903A1}" type="datetimeFigureOut">
              <a:rPr lang="en-US" smtClean="0"/>
              <a:pPr/>
              <a:t>17.10.2020.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4D5AC-4D76-4440-A8CD-5CF36D3381F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00112" y="5880748"/>
            <a:ext cx="7950994" cy="16632914"/>
          </a:xfrm>
        </p:spPr>
        <p:txBody>
          <a:bodyPr/>
          <a:lstStyle>
            <a:lvl1pPr>
              <a:defRPr sz="7600"/>
            </a:lvl1pPr>
            <a:lvl2pPr>
              <a:defRPr sz="6400"/>
            </a:lvl2pPr>
            <a:lvl3pPr>
              <a:defRPr sz="5400"/>
            </a:lvl3pPr>
            <a:lvl4pPr>
              <a:defRPr sz="4900"/>
            </a:lvl4pPr>
            <a:lvl5pPr>
              <a:defRPr sz="4900"/>
            </a:lvl5pPr>
            <a:lvl6pPr>
              <a:defRPr sz="4900"/>
            </a:lvl6pPr>
            <a:lvl7pPr>
              <a:defRPr sz="4900"/>
            </a:lvl7pPr>
            <a:lvl8pPr>
              <a:defRPr sz="4900"/>
            </a:lvl8pPr>
            <a:lvl9pPr>
              <a:defRPr sz="4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9151144" y="5880748"/>
            <a:ext cx="7950994" cy="16632914"/>
          </a:xfrm>
        </p:spPr>
        <p:txBody>
          <a:bodyPr/>
          <a:lstStyle>
            <a:lvl1pPr>
              <a:defRPr sz="7600"/>
            </a:lvl1pPr>
            <a:lvl2pPr>
              <a:defRPr sz="6400"/>
            </a:lvl2pPr>
            <a:lvl3pPr>
              <a:defRPr sz="5400"/>
            </a:lvl3pPr>
            <a:lvl4pPr>
              <a:defRPr sz="4900"/>
            </a:lvl4pPr>
            <a:lvl5pPr>
              <a:defRPr sz="4900"/>
            </a:lvl5pPr>
            <a:lvl6pPr>
              <a:defRPr sz="4900"/>
            </a:lvl6pPr>
            <a:lvl7pPr>
              <a:defRPr sz="4900"/>
            </a:lvl7pPr>
            <a:lvl8pPr>
              <a:defRPr sz="4900"/>
            </a:lvl8pPr>
            <a:lvl9pPr>
              <a:defRPr sz="4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A0F4527-1F5C-416B-9BA8-A855411903A1}" type="datetimeFigureOut">
              <a:rPr lang="en-US" smtClean="0"/>
              <a:pPr/>
              <a:t>17.10.2020.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4D5AC-4D76-4440-A8CD-5CF36D3381F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00113" y="5641541"/>
            <a:ext cx="7954120" cy="2351125"/>
          </a:xfrm>
        </p:spPr>
        <p:txBody>
          <a:bodyPr anchor="b"/>
          <a:lstStyle>
            <a:lvl1pPr marL="0" indent="0">
              <a:buNone/>
              <a:defRPr sz="6400" b="1"/>
            </a:lvl1pPr>
            <a:lvl2pPr marL="1232900" indent="0">
              <a:buNone/>
              <a:defRPr sz="5400" b="1"/>
            </a:lvl2pPr>
            <a:lvl3pPr marL="2465800" indent="0">
              <a:buNone/>
              <a:defRPr sz="4900" b="1"/>
            </a:lvl3pPr>
            <a:lvl4pPr marL="3698700" indent="0">
              <a:buNone/>
              <a:defRPr sz="4300" b="1"/>
            </a:lvl4pPr>
            <a:lvl5pPr marL="4931600" indent="0">
              <a:buNone/>
              <a:defRPr sz="4300" b="1"/>
            </a:lvl5pPr>
            <a:lvl6pPr marL="6164500" indent="0">
              <a:buNone/>
              <a:defRPr sz="4300" b="1"/>
            </a:lvl6pPr>
            <a:lvl7pPr marL="7397402" indent="0">
              <a:buNone/>
              <a:defRPr sz="4300" b="1"/>
            </a:lvl7pPr>
            <a:lvl8pPr marL="8630303" indent="0">
              <a:buNone/>
              <a:defRPr sz="4300" b="1"/>
            </a:lvl8pPr>
            <a:lvl9pPr marL="9863203" indent="0">
              <a:buNone/>
              <a:defRPr sz="4300" b="1"/>
            </a:lvl9pPr>
          </a:lstStyle>
          <a:p>
            <a:pPr lvl="0"/>
            <a:r>
              <a:rPr lang="en-US"/>
              <a:t>Click to edit Master text styles</a:t>
            </a:r>
          </a:p>
        </p:txBody>
      </p:sp>
      <p:sp>
        <p:nvSpPr>
          <p:cNvPr id="4" name="Content Placeholder 3"/>
          <p:cNvSpPr>
            <a:spLocks noGrp="1"/>
          </p:cNvSpPr>
          <p:nvPr>
            <p:ph sz="half" idx="2"/>
          </p:nvPr>
        </p:nvSpPr>
        <p:spPr>
          <a:xfrm>
            <a:off x="900113" y="7992666"/>
            <a:ext cx="7954120" cy="14520983"/>
          </a:xfrm>
        </p:spPr>
        <p:txBody>
          <a:bodyPr/>
          <a:lstStyle>
            <a:lvl1pPr>
              <a:defRPr sz="6400"/>
            </a:lvl1pPr>
            <a:lvl2pPr>
              <a:defRPr sz="5400"/>
            </a:lvl2pPr>
            <a:lvl3pPr>
              <a:defRPr sz="4900"/>
            </a:lvl3pPr>
            <a:lvl4pPr>
              <a:defRPr sz="4300"/>
            </a:lvl4pPr>
            <a:lvl5pPr>
              <a:defRPr sz="4300"/>
            </a:lvl5pPr>
            <a:lvl6pPr>
              <a:defRPr sz="4300"/>
            </a:lvl6pPr>
            <a:lvl7pPr>
              <a:defRPr sz="4300"/>
            </a:lvl7pPr>
            <a:lvl8pPr>
              <a:defRPr sz="4300"/>
            </a:lvl8pPr>
            <a:lvl9pPr>
              <a:defRPr sz="4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9144902" y="5641541"/>
            <a:ext cx="7957245" cy="2351125"/>
          </a:xfrm>
        </p:spPr>
        <p:txBody>
          <a:bodyPr anchor="b"/>
          <a:lstStyle>
            <a:lvl1pPr marL="0" indent="0">
              <a:buNone/>
              <a:defRPr sz="6400" b="1"/>
            </a:lvl1pPr>
            <a:lvl2pPr marL="1232900" indent="0">
              <a:buNone/>
              <a:defRPr sz="5400" b="1"/>
            </a:lvl2pPr>
            <a:lvl3pPr marL="2465800" indent="0">
              <a:buNone/>
              <a:defRPr sz="4900" b="1"/>
            </a:lvl3pPr>
            <a:lvl4pPr marL="3698700" indent="0">
              <a:buNone/>
              <a:defRPr sz="4300" b="1"/>
            </a:lvl4pPr>
            <a:lvl5pPr marL="4931600" indent="0">
              <a:buNone/>
              <a:defRPr sz="4300" b="1"/>
            </a:lvl5pPr>
            <a:lvl6pPr marL="6164500" indent="0">
              <a:buNone/>
              <a:defRPr sz="4300" b="1"/>
            </a:lvl6pPr>
            <a:lvl7pPr marL="7397402" indent="0">
              <a:buNone/>
              <a:defRPr sz="4300" b="1"/>
            </a:lvl7pPr>
            <a:lvl8pPr marL="8630303" indent="0">
              <a:buNone/>
              <a:defRPr sz="4300" b="1"/>
            </a:lvl8pPr>
            <a:lvl9pPr marL="9863203" indent="0">
              <a:buNone/>
              <a:defRPr sz="4300" b="1"/>
            </a:lvl9pPr>
          </a:lstStyle>
          <a:p>
            <a:pPr lvl="0"/>
            <a:r>
              <a:rPr lang="en-US"/>
              <a:t>Click to edit Master text styles</a:t>
            </a:r>
          </a:p>
        </p:txBody>
      </p:sp>
      <p:sp>
        <p:nvSpPr>
          <p:cNvPr id="6" name="Content Placeholder 5"/>
          <p:cNvSpPr>
            <a:spLocks noGrp="1"/>
          </p:cNvSpPr>
          <p:nvPr>
            <p:ph sz="quarter" idx="4"/>
          </p:nvPr>
        </p:nvSpPr>
        <p:spPr>
          <a:xfrm>
            <a:off x="9144902" y="7992666"/>
            <a:ext cx="7957245" cy="14520983"/>
          </a:xfrm>
        </p:spPr>
        <p:txBody>
          <a:bodyPr/>
          <a:lstStyle>
            <a:lvl1pPr>
              <a:defRPr sz="6400"/>
            </a:lvl1pPr>
            <a:lvl2pPr>
              <a:defRPr sz="5400"/>
            </a:lvl2pPr>
            <a:lvl3pPr>
              <a:defRPr sz="4900"/>
            </a:lvl3pPr>
            <a:lvl4pPr>
              <a:defRPr sz="4300"/>
            </a:lvl4pPr>
            <a:lvl5pPr>
              <a:defRPr sz="4300"/>
            </a:lvl5pPr>
            <a:lvl6pPr>
              <a:defRPr sz="4300"/>
            </a:lvl6pPr>
            <a:lvl7pPr>
              <a:defRPr sz="4300"/>
            </a:lvl7pPr>
            <a:lvl8pPr>
              <a:defRPr sz="4300"/>
            </a:lvl8pPr>
            <a:lvl9pPr>
              <a:defRPr sz="4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A0F4527-1F5C-416B-9BA8-A855411903A1}" type="datetimeFigureOut">
              <a:rPr lang="en-US" smtClean="0"/>
              <a:pPr/>
              <a:t>17.10.2020.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84D5AC-4D76-4440-A8CD-5CF36D3381F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A0F4527-1F5C-416B-9BA8-A855411903A1}" type="datetimeFigureOut">
              <a:rPr lang="en-US" smtClean="0"/>
              <a:pPr/>
              <a:t>17.10.2020.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84D5AC-4D76-4440-A8CD-5CF36D3381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0F4527-1F5C-416B-9BA8-A855411903A1}" type="datetimeFigureOut">
              <a:rPr lang="en-US" smtClean="0"/>
              <a:pPr/>
              <a:t>17.10.2020.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84D5AC-4D76-4440-A8CD-5CF36D3381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00121" y="1003459"/>
            <a:ext cx="5922616" cy="4270534"/>
          </a:xfrm>
        </p:spPr>
        <p:txBody>
          <a:bodyPr anchor="b"/>
          <a:lstStyle>
            <a:lvl1pPr algn="l">
              <a:defRPr sz="5400" b="1"/>
            </a:lvl1pPr>
          </a:lstStyle>
          <a:p>
            <a:r>
              <a:rPr lang="en-US"/>
              <a:t>Click to edit Master title style</a:t>
            </a:r>
          </a:p>
        </p:txBody>
      </p:sp>
      <p:sp>
        <p:nvSpPr>
          <p:cNvPr id="3" name="Content Placeholder 2"/>
          <p:cNvSpPr>
            <a:spLocks noGrp="1"/>
          </p:cNvSpPr>
          <p:nvPr>
            <p:ph idx="1"/>
          </p:nvPr>
        </p:nvSpPr>
        <p:spPr>
          <a:xfrm>
            <a:off x="7038380" y="1003475"/>
            <a:ext cx="10063758" cy="21510190"/>
          </a:xfrm>
        </p:spPr>
        <p:txBody>
          <a:bodyPr/>
          <a:lstStyle>
            <a:lvl1pPr>
              <a:defRPr sz="8600"/>
            </a:lvl1pPr>
            <a:lvl2pPr>
              <a:defRPr sz="7600"/>
            </a:lvl2pPr>
            <a:lvl3pPr>
              <a:defRPr sz="6400"/>
            </a:lvl3pPr>
            <a:lvl4pPr>
              <a:defRPr sz="5400"/>
            </a:lvl4pPr>
            <a:lvl5pPr>
              <a:defRPr sz="5400"/>
            </a:lvl5pPr>
            <a:lvl6pPr>
              <a:defRPr sz="5400"/>
            </a:lvl6pPr>
            <a:lvl7pPr>
              <a:defRPr sz="5400"/>
            </a:lvl7pPr>
            <a:lvl8pPr>
              <a:defRPr sz="5400"/>
            </a:lvl8pPr>
            <a:lvl9pPr>
              <a:defRPr sz="5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00121" y="5274009"/>
            <a:ext cx="5922616" cy="17239657"/>
          </a:xfrm>
        </p:spPr>
        <p:txBody>
          <a:bodyPr/>
          <a:lstStyle>
            <a:lvl1pPr marL="0" indent="0">
              <a:buNone/>
              <a:defRPr sz="3700"/>
            </a:lvl1pPr>
            <a:lvl2pPr marL="1232900" indent="0">
              <a:buNone/>
              <a:defRPr sz="3200"/>
            </a:lvl2pPr>
            <a:lvl3pPr marL="2465800" indent="0">
              <a:buNone/>
              <a:defRPr sz="2700"/>
            </a:lvl3pPr>
            <a:lvl4pPr marL="3698700" indent="0">
              <a:buNone/>
              <a:defRPr sz="2400"/>
            </a:lvl4pPr>
            <a:lvl5pPr marL="4931600" indent="0">
              <a:buNone/>
              <a:defRPr sz="2400"/>
            </a:lvl5pPr>
            <a:lvl6pPr marL="6164500" indent="0">
              <a:buNone/>
              <a:defRPr sz="2400"/>
            </a:lvl6pPr>
            <a:lvl7pPr marL="7397402" indent="0">
              <a:buNone/>
              <a:defRPr sz="2400"/>
            </a:lvl7pPr>
            <a:lvl8pPr marL="8630303" indent="0">
              <a:buNone/>
              <a:defRPr sz="2400"/>
            </a:lvl8pPr>
            <a:lvl9pPr marL="9863203" indent="0">
              <a:buNone/>
              <a:defRPr sz="2400"/>
            </a:lvl9pPr>
          </a:lstStyle>
          <a:p>
            <a:pPr lvl="0"/>
            <a:r>
              <a:rPr lang="en-US"/>
              <a:t>Click to edit Master text styles</a:t>
            </a:r>
          </a:p>
        </p:txBody>
      </p:sp>
      <p:sp>
        <p:nvSpPr>
          <p:cNvPr id="5" name="Date Placeholder 4"/>
          <p:cNvSpPr>
            <a:spLocks noGrp="1"/>
          </p:cNvSpPr>
          <p:nvPr>
            <p:ph type="dt" sz="half" idx="10"/>
          </p:nvPr>
        </p:nvSpPr>
        <p:spPr/>
        <p:txBody>
          <a:bodyPr/>
          <a:lstStyle/>
          <a:p>
            <a:fld id="{3A0F4527-1F5C-416B-9BA8-A855411903A1}" type="datetimeFigureOut">
              <a:rPr lang="en-US" smtClean="0"/>
              <a:pPr/>
              <a:t>17.10.2020.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4D5AC-4D76-4440-A8CD-5CF36D3381F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28567" y="17642205"/>
            <a:ext cx="10801350" cy="2082762"/>
          </a:xfrm>
        </p:spPr>
        <p:txBody>
          <a:bodyPr anchor="b"/>
          <a:lstStyle>
            <a:lvl1pPr algn="l">
              <a:defRPr sz="5400" b="1"/>
            </a:lvl1pPr>
          </a:lstStyle>
          <a:p>
            <a:r>
              <a:rPr lang="en-US"/>
              <a:t>Click to edit Master title style</a:t>
            </a:r>
          </a:p>
        </p:txBody>
      </p:sp>
      <p:sp>
        <p:nvSpPr>
          <p:cNvPr id="3" name="Picture Placeholder 2"/>
          <p:cNvSpPr>
            <a:spLocks noGrp="1"/>
          </p:cNvSpPr>
          <p:nvPr>
            <p:ph type="pic" idx="1"/>
          </p:nvPr>
        </p:nvSpPr>
        <p:spPr>
          <a:xfrm>
            <a:off x="3528567" y="2251948"/>
            <a:ext cx="10801350" cy="15121890"/>
          </a:xfrm>
        </p:spPr>
        <p:txBody>
          <a:bodyPr/>
          <a:lstStyle>
            <a:lvl1pPr marL="0" indent="0">
              <a:buNone/>
              <a:defRPr sz="8600"/>
            </a:lvl1pPr>
            <a:lvl2pPr marL="1232900" indent="0">
              <a:buNone/>
              <a:defRPr sz="7600"/>
            </a:lvl2pPr>
            <a:lvl3pPr marL="2465800" indent="0">
              <a:buNone/>
              <a:defRPr sz="6400"/>
            </a:lvl3pPr>
            <a:lvl4pPr marL="3698700" indent="0">
              <a:buNone/>
              <a:defRPr sz="5400"/>
            </a:lvl4pPr>
            <a:lvl5pPr marL="4931600" indent="0">
              <a:buNone/>
              <a:defRPr sz="5400"/>
            </a:lvl5pPr>
            <a:lvl6pPr marL="6164500" indent="0">
              <a:buNone/>
              <a:defRPr sz="5400"/>
            </a:lvl6pPr>
            <a:lvl7pPr marL="7397402" indent="0">
              <a:buNone/>
              <a:defRPr sz="5400"/>
            </a:lvl7pPr>
            <a:lvl8pPr marL="8630303" indent="0">
              <a:buNone/>
              <a:defRPr sz="5400"/>
            </a:lvl8pPr>
            <a:lvl9pPr marL="9863203" indent="0">
              <a:buNone/>
              <a:defRPr sz="5400"/>
            </a:lvl9pPr>
          </a:lstStyle>
          <a:p>
            <a:endParaRPr lang="en-US"/>
          </a:p>
        </p:txBody>
      </p:sp>
      <p:sp>
        <p:nvSpPr>
          <p:cNvPr id="4" name="Text Placeholder 3"/>
          <p:cNvSpPr>
            <a:spLocks noGrp="1"/>
          </p:cNvSpPr>
          <p:nvPr>
            <p:ph type="body" sz="half" idx="2"/>
          </p:nvPr>
        </p:nvSpPr>
        <p:spPr>
          <a:xfrm>
            <a:off x="3528567" y="19724967"/>
            <a:ext cx="10801350" cy="2957868"/>
          </a:xfrm>
        </p:spPr>
        <p:txBody>
          <a:bodyPr/>
          <a:lstStyle>
            <a:lvl1pPr marL="0" indent="0">
              <a:buNone/>
              <a:defRPr sz="3700"/>
            </a:lvl1pPr>
            <a:lvl2pPr marL="1232900" indent="0">
              <a:buNone/>
              <a:defRPr sz="3200"/>
            </a:lvl2pPr>
            <a:lvl3pPr marL="2465800" indent="0">
              <a:buNone/>
              <a:defRPr sz="2700"/>
            </a:lvl3pPr>
            <a:lvl4pPr marL="3698700" indent="0">
              <a:buNone/>
              <a:defRPr sz="2400"/>
            </a:lvl4pPr>
            <a:lvl5pPr marL="4931600" indent="0">
              <a:buNone/>
              <a:defRPr sz="2400"/>
            </a:lvl5pPr>
            <a:lvl6pPr marL="6164500" indent="0">
              <a:buNone/>
              <a:defRPr sz="2400"/>
            </a:lvl6pPr>
            <a:lvl7pPr marL="7397402" indent="0">
              <a:buNone/>
              <a:defRPr sz="2400"/>
            </a:lvl7pPr>
            <a:lvl8pPr marL="8630303" indent="0">
              <a:buNone/>
              <a:defRPr sz="2400"/>
            </a:lvl8pPr>
            <a:lvl9pPr marL="9863203" indent="0">
              <a:buNone/>
              <a:defRPr sz="2400"/>
            </a:lvl9pPr>
          </a:lstStyle>
          <a:p>
            <a:pPr lvl="0"/>
            <a:r>
              <a:rPr lang="en-US"/>
              <a:t>Click to edit Master text styles</a:t>
            </a:r>
          </a:p>
        </p:txBody>
      </p:sp>
      <p:sp>
        <p:nvSpPr>
          <p:cNvPr id="5" name="Date Placeholder 4"/>
          <p:cNvSpPr>
            <a:spLocks noGrp="1"/>
          </p:cNvSpPr>
          <p:nvPr>
            <p:ph type="dt" sz="half" idx="10"/>
          </p:nvPr>
        </p:nvSpPr>
        <p:spPr/>
        <p:txBody>
          <a:bodyPr/>
          <a:lstStyle/>
          <a:p>
            <a:fld id="{3A0F4527-1F5C-416B-9BA8-A855411903A1}" type="datetimeFigureOut">
              <a:rPr lang="en-US" smtClean="0"/>
              <a:pPr/>
              <a:t>17.10.2020.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4D5AC-4D76-4440-A8CD-5CF36D3381F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1009295"/>
            <a:ext cx="16202025" cy="4200525"/>
          </a:xfrm>
          <a:prstGeom prst="rect">
            <a:avLst/>
          </a:prstGeom>
        </p:spPr>
        <p:txBody>
          <a:bodyPr vert="horz" lIns="246575" tIns="123288" rIns="246575" bIns="123288" rtlCol="0" anchor="ctr">
            <a:normAutofit/>
          </a:bodyPr>
          <a:lstStyle/>
          <a:p>
            <a:r>
              <a:rPr lang="en-US"/>
              <a:t>Click to edit Master title style</a:t>
            </a:r>
          </a:p>
        </p:txBody>
      </p:sp>
      <p:sp>
        <p:nvSpPr>
          <p:cNvPr id="3" name="Text Placeholder 2"/>
          <p:cNvSpPr>
            <a:spLocks noGrp="1"/>
          </p:cNvSpPr>
          <p:nvPr>
            <p:ph type="body" idx="1"/>
          </p:nvPr>
        </p:nvSpPr>
        <p:spPr>
          <a:xfrm>
            <a:off x="900113" y="5880748"/>
            <a:ext cx="16202025" cy="16632914"/>
          </a:xfrm>
          <a:prstGeom prst="rect">
            <a:avLst/>
          </a:prstGeom>
        </p:spPr>
        <p:txBody>
          <a:bodyPr vert="horz" lIns="246575" tIns="123288" rIns="246575" bIns="12328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900113" y="23359589"/>
            <a:ext cx="4200525" cy="1341834"/>
          </a:xfrm>
          <a:prstGeom prst="rect">
            <a:avLst/>
          </a:prstGeom>
        </p:spPr>
        <p:txBody>
          <a:bodyPr vert="horz" lIns="246575" tIns="123288" rIns="246575" bIns="123288" rtlCol="0" anchor="ctr"/>
          <a:lstStyle>
            <a:lvl1pPr algn="l">
              <a:defRPr sz="3200">
                <a:solidFill>
                  <a:schemeClr val="tx1">
                    <a:tint val="75000"/>
                  </a:schemeClr>
                </a:solidFill>
              </a:defRPr>
            </a:lvl1pPr>
          </a:lstStyle>
          <a:p>
            <a:fld id="{3A0F4527-1F5C-416B-9BA8-A855411903A1}" type="datetimeFigureOut">
              <a:rPr lang="en-US" smtClean="0"/>
              <a:pPr/>
              <a:t>17.10.2020.</a:t>
            </a:fld>
            <a:endParaRPr lang="en-US"/>
          </a:p>
        </p:txBody>
      </p:sp>
      <p:sp>
        <p:nvSpPr>
          <p:cNvPr id="5" name="Footer Placeholder 4"/>
          <p:cNvSpPr>
            <a:spLocks noGrp="1"/>
          </p:cNvSpPr>
          <p:nvPr>
            <p:ph type="ftr" sz="quarter" idx="3"/>
          </p:nvPr>
        </p:nvSpPr>
        <p:spPr>
          <a:xfrm>
            <a:off x="6150769" y="23359589"/>
            <a:ext cx="5700712" cy="1341834"/>
          </a:xfrm>
          <a:prstGeom prst="rect">
            <a:avLst/>
          </a:prstGeom>
        </p:spPr>
        <p:txBody>
          <a:bodyPr vert="horz" lIns="246575" tIns="123288" rIns="246575" bIns="123288" rtlCol="0" anchor="ctr"/>
          <a:lstStyle>
            <a:lvl1pPr algn="ctr">
              <a:defRPr sz="3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2901613" y="23359589"/>
            <a:ext cx="4200525" cy="1341834"/>
          </a:xfrm>
          <a:prstGeom prst="rect">
            <a:avLst/>
          </a:prstGeom>
        </p:spPr>
        <p:txBody>
          <a:bodyPr vert="horz" lIns="246575" tIns="123288" rIns="246575" bIns="123288" rtlCol="0" anchor="ctr"/>
          <a:lstStyle>
            <a:lvl1pPr algn="r">
              <a:defRPr sz="3200">
                <a:solidFill>
                  <a:schemeClr val="tx1">
                    <a:tint val="75000"/>
                  </a:schemeClr>
                </a:solidFill>
              </a:defRPr>
            </a:lvl1pPr>
          </a:lstStyle>
          <a:p>
            <a:fld id="{EB84D5AC-4D76-4440-A8CD-5CF36D3381F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2465800" rtl="0" eaLnBrk="1" latinLnBrk="0" hangingPunct="1">
        <a:spcBef>
          <a:spcPct val="0"/>
        </a:spcBef>
        <a:buNone/>
        <a:defRPr sz="11800" kern="1200">
          <a:solidFill>
            <a:schemeClr val="tx1"/>
          </a:solidFill>
          <a:latin typeface="+mj-lt"/>
          <a:ea typeface="+mj-ea"/>
          <a:cs typeface="+mj-cs"/>
        </a:defRPr>
      </a:lvl1pPr>
    </p:titleStyle>
    <p:bodyStyle>
      <a:lvl1pPr marL="924675" indent="-924675" algn="l" defTabSz="2465800" rtl="0" eaLnBrk="1" latinLnBrk="0" hangingPunct="1">
        <a:spcBef>
          <a:spcPct val="20000"/>
        </a:spcBef>
        <a:buFont typeface="Arial" pitchFamily="34" charset="0"/>
        <a:buChar char="•"/>
        <a:defRPr sz="8600" kern="1200">
          <a:solidFill>
            <a:schemeClr val="tx1"/>
          </a:solidFill>
          <a:latin typeface="+mn-lt"/>
          <a:ea typeface="+mn-ea"/>
          <a:cs typeface="+mn-cs"/>
        </a:defRPr>
      </a:lvl1pPr>
      <a:lvl2pPr marL="2003463" indent="-770563" algn="l" defTabSz="2465800" rtl="0" eaLnBrk="1" latinLnBrk="0" hangingPunct="1">
        <a:spcBef>
          <a:spcPct val="20000"/>
        </a:spcBef>
        <a:buFont typeface="Arial" pitchFamily="34" charset="0"/>
        <a:buChar char="–"/>
        <a:defRPr sz="7600" kern="1200">
          <a:solidFill>
            <a:schemeClr val="tx1"/>
          </a:solidFill>
          <a:latin typeface="+mn-lt"/>
          <a:ea typeface="+mn-ea"/>
          <a:cs typeface="+mn-cs"/>
        </a:defRPr>
      </a:lvl2pPr>
      <a:lvl3pPr marL="3082250" indent="-616450" algn="l" defTabSz="2465800" rtl="0" eaLnBrk="1" latinLnBrk="0" hangingPunct="1">
        <a:spcBef>
          <a:spcPct val="20000"/>
        </a:spcBef>
        <a:buFont typeface="Arial" pitchFamily="34" charset="0"/>
        <a:buChar char="•"/>
        <a:defRPr sz="6400" kern="1200">
          <a:solidFill>
            <a:schemeClr val="tx1"/>
          </a:solidFill>
          <a:latin typeface="+mn-lt"/>
          <a:ea typeface="+mn-ea"/>
          <a:cs typeface="+mn-cs"/>
        </a:defRPr>
      </a:lvl3pPr>
      <a:lvl4pPr marL="4315150" indent="-616450" algn="l" defTabSz="2465800" rtl="0" eaLnBrk="1" latinLnBrk="0" hangingPunct="1">
        <a:spcBef>
          <a:spcPct val="20000"/>
        </a:spcBef>
        <a:buFont typeface="Arial" pitchFamily="34" charset="0"/>
        <a:buChar char="–"/>
        <a:defRPr sz="5400" kern="1200">
          <a:solidFill>
            <a:schemeClr val="tx1"/>
          </a:solidFill>
          <a:latin typeface="+mn-lt"/>
          <a:ea typeface="+mn-ea"/>
          <a:cs typeface="+mn-cs"/>
        </a:defRPr>
      </a:lvl4pPr>
      <a:lvl5pPr marL="5548050" indent="-616450" algn="l" defTabSz="2465800" rtl="0" eaLnBrk="1" latinLnBrk="0" hangingPunct="1">
        <a:spcBef>
          <a:spcPct val="20000"/>
        </a:spcBef>
        <a:buFont typeface="Arial" pitchFamily="34" charset="0"/>
        <a:buChar char="»"/>
        <a:defRPr sz="5400" kern="1200">
          <a:solidFill>
            <a:schemeClr val="tx1"/>
          </a:solidFill>
          <a:latin typeface="+mn-lt"/>
          <a:ea typeface="+mn-ea"/>
          <a:cs typeface="+mn-cs"/>
        </a:defRPr>
      </a:lvl5pPr>
      <a:lvl6pPr marL="6780953" indent="-616450" algn="l" defTabSz="2465800" rtl="0" eaLnBrk="1" latinLnBrk="0" hangingPunct="1">
        <a:spcBef>
          <a:spcPct val="20000"/>
        </a:spcBef>
        <a:buFont typeface="Arial" pitchFamily="34" charset="0"/>
        <a:buChar char="•"/>
        <a:defRPr sz="5400" kern="1200">
          <a:solidFill>
            <a:schemeClr val="tx1"/>
          </a:solidFill>
          <a:latin typeface="+mn-lt"/>
          <a:ea typeface="+mn-ea"/>
          <a:cs typeface="+mn-cs"/>
        </a:defRPr>
      </a:lvl6pPr>
      <a:lvl7pPr marL="8013850" indent="-616450" algn="l" defTabSz="2465800" rtl="0" eaLnBrk="1" latinLnBrk="0" hangingPunct="1">
        <a:spcBef>
          <a:spcPct val="20000"/>
        </a:spcBef>
        <a:buFont typeface="Arial" pitchFamily="34" charset="0"/>
        <a:buChar char="•"/>
        <a:defRPr sz="5400" kern="1200">
          <a:solidFill>
            <a:schemeClr val="tx1"/>
          </a:solidFill>
          <a:latin typeface="+mn-lt"/>
          <a:ea typeface="+mn-ea"/>
          <a:cs typeface="+mn-cs"/>
        </a:defRPr>
      </a:lvl7pPr>
      <a:lvl8pPr marL="9246753" indent="-616450" algn="l" defTabSz="2465800" rtl="0" eaLnBrk="1" latinLnBrk="0" hangingPunct="1">
        <a:spcBef>
          <a:spcPct val="20000"/>
        </a:spcBef>
        <a:buFont typeface="Arial" pitchFamily="34" charset="0"/>
        <a:buChar char="•"/>
        <a:defRPr sz="5400" kern="1200">
          <a:solidFill>
            <a:schemeClr val="tx1"/>
          </a:solidFill>
          <a:latin typeface="+mn-lt"/>
          <a:ea typeface="+mn-ea"/>
          <a:cs typeface="+mn-cs"/>
        </a:defRPr>
      </a:lvl8pPr>
      <a:lvl9pPr marL="10479652" indent="-616450" algn="l" defTabSz="2465800" rtl="0" eaLnBrk="1" latinLnBrk="0" hangingPunct="1">
        <a:spcBef>
          <a:spcPct val="20000"/>
        </a:spcBef>
        <a:buFont typeface="Arial" pitchFamily="34" charset="0"/>
        <a:buChar char="•"/>
        <a:defRPr sz="5400" kern="1200">
          <a:solidFill>
            <a:schemeClr val="tx1"/>
          </a:solidFill>
          <a:latin typeface="+mn-lt"/>
          <a:ea typeface="+mn-ea"/>
          <a:cs typeface="+mn-cs"/>
        </a:defRPr>
      </a:lvl9pPr>
    </p:bodyStyle>
    <p:otherStyle>
      <a:defPPr>
        <a:defRPr lang="en-US"/>
      </a:defPPr>
      <a:lvl1pPr marL="0" algn="l" defTabSz="2465800" rtl="0" eaLnBrk="1" latinLnBrk="0" hangingPunct="1">
        <a:defRPr sz="4900" kern="1200">
          <a:solidFill>
            <a:schemeClr val="tx1"/>
          </a:solidFill>
          <a:latin typeface="+mn-lt"/>
          <a:ea typeface="+mn-ea"/>
          <a:cs typeface="+mn-cs"/>
        </a:defRPr>
      </a:lvl1pPr>
      <a:lvl2pPr marL="1232900" algn="l" defTabSz="2465800" rtl="0" eaLnBrk="1" latinLnBrk="0" hangingPunct="1">
        <a:defRPr sz="4900" kern="1200">
          <a:solidFill>
            <a:schemeClr val="tx1"/>
          </a:solidFill>
          <a:latin typeface="+mn-lt"/>
          <a:ea typeface="+mn-ea"/>
          <a:cs typeface="+mn-cs"/>
        </a:defRPr>
      </a:lvl2pPr>
      <a:lvl3pPr marL="2465800" algn="l" defTabSz="2465800" rtl="0" eaLnBrk="1" latinLnBrk="0" hangingPunct="1">
        <a:defRPr sz="4900" kern="1200">
          <a:solidFill>
            <a:schemeClr val="tx1"/>
          </a:solidFill>
          <a:latin typeface="+mn-lt"/>
          <a:ea typeface="+mn-ea"/>
          <a:cs typeface="+mn-cs"/>
        </a:defRPr>
      </a:lvl3pPr>
      <a:lvl4pPr marL="3698700" algn="l" defTabSz="2465800" rtl="0" eaLnBrk="1" latinLnBrk="0" hangingPunct="1">
        <a:defRPr sz="4900" kern="1200">
          <a:solidFill>
            <a:schemeClr val="tx1"/>
          </a:solidFill>
          <a:latin typeface="+mn-lt"/>
          <a:ea typeface="+mn-ea"/>
          <a:cs typeface="+mn-cs"/>
        </a:defRPr>
      </a:lvl4pPr>
      <a:lvl5pPr marL="4931600" algn="l" defTabSz="2465800" rtl="0" eaLnBrk="1" latinLnBrk="0" hangingPunct="1">
        <a:defRPr sz="4900" kern="1200">
          <a:solidFill>
            <a:schemeClr val="tx1"/>
          </a:solidFill>
          <a:latin typeface="+mn-lt"/>
          <a:ea typeface="+mn-ea"/>
          <a:cs typeface="+mn-cs"/>
        </a:defRPr>
      </a:lvl5pPr>
      <a:lvl6pPr marL="6164500" algn="l" defTabSz="2465800" rtl="0" eaLnBrk="1" latinLnBrk="0" hangingPunct="1">
        <a:defRPr sz="4900" kern="1200">
          <a:solidFill>
            <a:schemeClr val="tx1"/>
          </a:solidFill>
          <a:latin typeface="+mn-lt"/>
          <a:ea typeface="+mn-ea"/>
          <a:cs typeface="+mn-cs"/>
        </a:defRPr>
      </a:lvl6pPr>
      <a:lvl7pPr marL="7397402" algn="l" defTabSz="2465800" rtl="0" eaLnBrk="1" latinLnBrk="0" hangingPunct="1">
        <a:defRPr sz="4900" kern="1200">
          <a:solidFill>
            <a:schemeClr val="tx1"/>
          </a:solidFill>
          <a:latin typeface="+mn-lt"/>
          <a:ea typeface="+mn-ea"/>
          <a:cs typeface="+mn-cs"/>
        </a:defRPr>
      </a:lvl7pPr>
      <a:lvl8pPr marL="8630303" algn="l" defTabSz="2465800" rtl="0" eaLnBrk="1" latinLnBrk="0" hangingPunct="1">
        <a:defRPr sz="4900" kern="1200">
          <a:solidFill>
            <a:schemeClr val="tx1"/>
          </a:solidFill>
          <a:latin typeface="+mn-lt"/>
          <a:ea typeface="+mn-ea"/>
          <a:cs typeface="+mn-cs"/>
        </a:defRPr>
      </a:lvl8pPr>
      <a:lvl9pPr marL="9863203" algn="l" defTabSz="2465800"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2"/>
          <p:cNvGrpSpPr/>
          <p:nvPr/>
        </p:nvGrpSpPr>
        <p:grpSpPr>
          <a:xfrm>
            <a:off x="354329" y="281665"/>
            <a:ext cx="17230103" cy="23749698"/>
            <a:chOff x="425289" y="402431"/>
            <a:chExt cx="20680682" cy="33932635"/>
          </a:xfrm>
        </p:grpSpPr>
        <p:grpSp>
          <p:nvGrpSpPr>
            <p:cNvPr id="3" name="Group 35"/>
            <p:cNvGrpSpPr/>
            <p:nvPr/>
          </p:nvGrpSpPr>
          <p:grpSpPr>
            <a:xfrm>
              <a:off x="440531" y="402431"/>
              <a:ext cx="20650198" cy="3657600"/>
              <a:chOff x="440531" y="402431"/>
              <a:chExt cx="20650198" cy="3657600"/>
            </a:xfrm>
          </p:grpSpPr>
          <p:sp>
            <p:nvSpPr>
              <p:cNvPr id="5" name="Rectangle 4"/>
              <p:cNvSpPr/>
              <p:nvPr/>
            </p:nvSpPr>
            <p:spPr>
              <a:xfrm>
                <a:off x="440531" y="402431"/>
                <a:ext cx="4038600" cy="3657600"/>
              </a:xfrm>
              <a:prstGeom prst="rect">
                <a:avLst/>
              </a:prstGeom>
              <a:solidFill>
                <a:srgbClr val="EAEAEA"/>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85000"/>
                      <a:lumOff val="15000"/>
                    </a:schemeClr>
                  </a:solidFill>
                </a:endParaRPr>
              </a:p>
            </p:txBody>
          </p:sp>
          <p:sp>
            <p:nvSpPr>
              <p:cNvPr id="4" name="Rectangle 3"/>
              <p:cNvSpPr/>
              <p:nvPr/>
            </p:nvSpPr>
            <p:spPr>
              <a:xfrm>
                <a:off x="5088731" y="402431"/>
                <a:ext cx="16001998" cy="36576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4500" b="1" dirty="0">
                    <a:solidFill>
                      <a:srgbClr val="FFFF00"/>
                    </a:solidFill>
                  </a:rPr>
                  <a:t>1ST INTERNATIONAL SYMPOSIUM K-FORCE 2017</a:t>
                </a:r>
              </a:p>
              <a:p>
                <a:pPr algn="ctr"/>
                <a:r>
                  <a:rPr lang="en-US" sz="2700" dirty="0">
                    <a:solidFill>
                      <a:schemeClr val="tx1"/>
                    </a:solidFill>
                  </a:rPr>
                  <a:t>Novi Sad, 14. September 2017 </a:t>
                </a:r>
              </a:p>
              <a:p>
                <a:pPr algn="ctr"/>
                <a:endParaRPr lang="sr-Latn-RS" sz="3700" b="1">
                  <a:solidFill>
                    <a:schemeClr val="tx1">
                      <a:lumMod val="85000"/>
                      <a:lumOff val="15000"/>
                    </a:schemeClr>
                  </a:solidFill>
                </a:endParaRPr>
              </a:p>
              <a:p>
                <a:pPr algn="ctr"/>
                <a:r>
                  <a:rPr lang="en-GB" sz="3700" b="1">
                    <a:solidFill>
                      <a:schemeClr val="tx1">
                        <a:lumMod val="85000"/>
                        <a:lumOff val="15000"/>
                      </a:schemeClr>
                    </a:solidFill>
                  </a:rPr>
                  <a:t>TITLE</a:t>
                </a:r>
                <a:endParaRPr lang="sr-Latn-RS" sz="3700" b="1" dirty="0">
                  <a:solidFill>
                    <a:schemeClr val="tx1">
                      <a:lumMod val="85000"/>
                      <a:lumOff val="15000"/>
                    </a:schemeClr>
                  </a:solidFill>
                </a:endParaRPr>
              </a:p>
            </p:txBody>
          </p:sp>
        </p:grpSp>
        <p:sp>
          <p:nvSpPr>
            <p:cNvPr id="7" name="Rectangle 6"/>
            <p:cNvSpPr/>
            <p:nvPr/>
          </p:nvSpPr>
          <p:spPr>
            <a:xfrm>
              <a:off x="440531" y="4441031"/>
              <a:ext cx="1371600" cy="41148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vert="vert270" rtlCol="0" anchor="ctr"/>
            <a:lstStyle/>
            <a:p>
              <a:pPr algn="ctr"/>
              <a:r>
                <a:rPr lang="en-US" sz="3100" b="1" dirty="0">
                  <a:solidFill>
                    <a:schemeClr val="tx1">
                      <a:lumMod val="85000"/>
                      <a:lumOff val="15000"/>
                    </a:schemeClr>
                  </a:solidFill>
                  <a:latin typeface="+mj-lt"/>
                </a:rPr>
                <a:t>INTRODUCTION</a:t>
              </a:r>
            </a:p>
          </p:txBody>
        </p:sp>
        <p:sp>
          <p:nvSpPr>
            <p:cNvPr id="8" name="Rectangle 7"/>
            <p:cNvSpPr/>
            <p:nvPr/>
          </p:nvSpPr>
          <p:spPr>
            <a:xfrm>
              <a:off x="2269331" y="4441031"/>
              <a:ext cx="18836640" cy="4114800"/>
            </a:xfrm>
            <a:prstGeom prst="rect">
              <a:avLst/>
            </a:prstGeom>
            <a:solidFill>
              <a:srgbClr val="EAEAEA"/>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274320" tIns="182880" rIns="274320" bIns="182880" rtlCol="0" anchor="ctr" anchorCtr="0"/>
            <a:lstStyle/>
            <a:p>
              <a:pPr algn="ctr">
                <a:lnSpc>
                  <a:spcPts val="3374"/>
                </a:lnSpc>
                <a:spcBef>
                  <a:spcPts val="450"/>
                </a:spcBef>
                <a:spcAft>
                  <a:spcPts val="450"/>
                </a:spcAft>
              </a:pPr>
              <a:r>
                <a:rPr lang="en-US" sz="3000" dirty="0">
                  <a:solidFill>
                    <a:schemeClr val="tx1">
                      <a:lumMod val="85000"/>
                      <a:lumOff val="15000"/>
                    </a:schemeClr>
                  </a:solidFill>
                </a:rPr>
                <a:t>Introduction text</a:t>
              </a:r>
            </a:p>
          </p:txBody>
        </p:sp>
        <p:sp>
          <p:nvSpPr>
            <p:cNvPr id="15" name="Rectangle 14"/>
            <p:cNvSpPr/>
            <p:nvPr/>
          </p:nvSpPr>
          <p:spPr>
            <a:xfrm>
              <a:off x="440531" y="10841831"/>
              <a:ext cx="20665440" cy="21098358"/>
            </a:xfrm>
            <a:prstGeom prst="rect">
              <a:avLst/>
            </a:prstGeom>
            <a:solidFill>
              <a:srgbClr val="EAEAEA"/>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274320" tIns="91440" rIns="274320" bIns="91440" rtlCol="0" anchor="ctr"/>
            <a:lstStyle/>
            <a:p>
              <a:pPr algn="ctr" hangingPunct="0">
                <a:lnSpc>
                  <a:spcPts val="3374"/>
                </a:lnSpc>
                <a:spcBef>
                  <a:spcPts val="450"/>
                </a:spcBef>
                <a:spcAft>
                  <a:spcPts val="450"/>
                </a:spcAft>
              </a:pPr>
              <a:r>
                <a:rPr lang="sr-Latn-RS" sz="3000" dirty="0">
                  <a:solidFill>
                    <a:schemeClr val="tx1">
                      <a:lumMod val="85000"/>
                      <a:lumOff val="15000"/>
                    </a:schemeClr>
                  </a:solidFill>
                </a:rPr>
                <a:t>About the results</a:t>
              </a:r>
              <a:endParaRPr lang="en-US" sz="3000" dirty="0">
                <a:solidFill>
                  <a:schemeClr val="tx1">
                    <a:lumMod val="85000"/>
                    <a:lumOff val="15000"/>
                  </a:schemeClr>
                </a:solidFill>
              </a:endParaRPr>
            </a:p>
          </p:txBody>
        </p:sp>
        <p:sp>
          <p:nvSpPr>
            <p:cNvPr id="23" name="Rectangle 22"/>
            <p:cNvSpPr/>
            <p:nvPr/>
          </p:nvSpPr>
          <p:spPr>
            <a:xfrm>
              <a:off x="425289" y="9013031"/>
              <a:ext cx="20665441" cy="12192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3100" b="1" dirty="0">
                  <a:solidFill>
                    <a:schemeClr val="tx1">
                      <a:lumMod val="85000"/>
                      <a:lumOff val="15000"/>
                    </a:schemeClr>
                  </a:solidFill>
                  <a:latin typeface="+mj-lt"/>
                </a:rPr>
                <a:t>CORE IDEA OF THE RESEARCH</a:t>
              </a:r>
            </a:p>
          </p:txBody>
        </p:sp>
        <p:sp>
          <p:nvSpPr>
            <p:cNvPr id="29" name="Rectangle 28"/>
            <p:cNvSpPr/>
            <p:nvPr/>
          </p:nvSpPr>
          <p:spPr>
            <a:xfrm>
              <a:off x="465931" y="32049066"/>
              <a:ext cx="13843000" cy="22860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lnSpc>
                  <a:spcPts val="2999"/>
                </a:lnSpc>
                <a:spcBef>
                  <a:spcPts val="900"/>
                </a:spcBef>
                <a:spcAft>
                  <a:spcPts val="900"/>
                </a:spcAft>
              </a:pPr>
              <a:r>
                <a:rPr lang="sr-Latn-RS" sz="2600" dirty="0">
                  <a:solidFill>
                    <a:schemeClr val="tx1">
                      <a:lumMod val="85000"/>
                      <a:lumOff val="15000"/>
                    </a:schemeClr>
                  </a:solidFill>
                </a:rPr>
                <a:t>Author</a:t>
              </a:r>
              <a:r>
                <a:rPr lang="en-US" sz="2600" b="1" baseline="30000" dirty="0">
                  <a:solidFill>
                    <a:schemeClr val="tx1">
                      <a:lumMod val="75000"/>
                      <a:lumOff val="25000"/>
                    </a:schemeClr>
                  </a:solidFill>
                </a:rPr>
                <a:t> 1</a:t>
              </a:r>
              <a:r>
                <a:rPr lang="sr-Latn-RS" sz="2600" b="1" baseline="30000" dirty="0">
                  <a:solidFill>
                    <a:schemeClr val="tx1">
                      <a:lumMod val="75000"/>
                      <a:lumOff val="25000"/>
                    </a:schemeClr>
                  </a:solidFill>
                </a:rPr>
                <a:t> </a:t>
              </a:r>
              <a:r>
                <a:rPr lang="en-US" sz="2600" dirty="0">
                  <a:solidFill>
                    <a:schemeClr val="tx1">
                      <a:lumMod val="85000"/>
                      <a:lumOff val="15000"/>
                    </a:schemeClr>
                  </a:solidFill>
                </a:rPr>
                <a:t> Affiliation and email</a:t>
              </a:r>
            </a:p>
            <a:p>
              <a:pPr algn="ctr">
                <a:lnSpc>
                  <a:spcPts val="2999"/>
                </a:lnSpc>
                <a:spcBef>
                  <a:spcPts val="900"/>
                </a:spcBef>
                <a:spcAft>
                  <a:spcPts val="900"/>
                </a:spcAft>
              </a:pPr>
              <a:r>
                <a:rPr lang="sr-Latn-RS" sz="2600" dirty="0">
                  <a:solidFill>
                    <a:schemeClr val="tx1">
                      <a:lumMod val="85000"/>
                      <a:lumOff val="15000"/>
                    </a:schemeClr>
                  </a:solidFill>
                </a:rPr>
                <a:t>Author </a:t>
              </a:r>
              <a:r>
                <a:rPr lang="en-US" sz="2600" baseline="30000" dirty="0">
                  <a:solidFill>
                    <a:schemeClr val="tx1">
                      <a:lumMod val="85000"/>
                      <a:lumOff val="15000"/>
                    </a:schemeClr>
                  </a:solidFill>
                </a:rPr>
                <a:t>2</a:t>
              </a:r>
              <a:r>
                <a:rPr lang="en-US" sz="2600" dirty="0">
                  <a:solidFill>
                    <a:schemeClr val="tx1">
                      <a:lumMod val="85000"/>
                      <a:lumOff val="15000"/>
                    </a:schemeClr>
                  </a:solidFill>
                </a:rPr>
                <a:t> Affiliation and email</a:t>
              </a:r>
            </a:p>
          </p:txBody>
        </p:sp>
      </p:gr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38402" y="519802"/>
            <a:ext cx="2222010" cy="2083706"/>
          </a:xfrm>
        </p:spPr>
      </p:pic>
      <p:pic>
        <p:nvPicPr>
          <p:cNvPr id="2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65099" y="22507575"/>
            <a:ext cx="5586768" cy="1599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a:extLst>
              <a:ext uri="{FF2B5EF4-FFF2-40B4-BE49-F238E27FC236}">
                <a16:creationId xmlns:a16="http://schemas.microsoft.com/office/drawing/2014/main" id="{07C11A10-5B3A-42B4-BCBC-2EB05A0DE0D3}"/>
              </a:ext>
            </a:extLst>
          </p:cNvPr>
          <p:cNvSpPr txBox="1"/>
          <p:nvPr/>
        </p:nvSpPr>
        <p:spPr>
          <a:xfrm>
            <a:off x="354329" y="24031575"/>
            <a:ext cx="17333596" cy="1200329"/>
          </a:xfrm>
          <a:prstGeom prst="rect">
            <a:avLst/>
          </a:prstGeom>
          <a:noFill/>
        </p:spPr>
        <p:txBody>
          <a:bodyPr wrap="square">
            <a:spAutoFit/>
          </a:bodyPr>
          <a:lstStyle/>
          <a:p>
            <a:r>
              <a:rPr lang="en-US" sz="2400" dirty="0"/>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431</TotalTime>
  <Words>81</Words>
  <Application>Microsoft Office PowerPoint</Application>
  <PresentationFormat>Custom</PresentationFormat>
  <Paragraphs>11</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Ivan Lukic</cp:lastModifiedBy>
  <cp:revision>28</cp:revision>
  <dcterms:created xsi:type="dcterms:W3CDTF">2014-08-19T10:20:49Z</dcterms:created>
  <dcterms:modified xsi:type="dcterms:W3CDTF">2020-10-17T21:41:21Z</dcterms:modified>
</cp:coreProperties>
</file>